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77" r:id="rId6"/>
    <p:sldId id="258" r:id="rId7"/>
    <p:sldId id="290" r:id="rId8"/>
    <p:sldId id="293" r:id="rId9"/>
    <p:sldId id="264" r:id="rId10"/>
    <p:sldId id="294" r:id="rId11"/>
    <p:sldId id="295" r:id="rId12"/>
    <p:sldId id="291" r:id="rId13"/>
    <p:sldId id="268" r:id="rId14"/>
    <p:sldId id="296" r:id="rId15"/>
    <p:sldId id="262" r:id="rId16"/>
    <p:sldId id="298" r:id="rId17"/>
    <p:sldId id="299" r:id="rId18"/>
    <p:sldId id="286" r:id="rId19"/>
    <p:sldId id="300" r:id="rId20"/>
    <p:sldId id="292" r:id="rId21"/>
    <p:sldId id="301" r:id="rId22"/>
    <p:sldId id="302" r:id="rId23"/>
    <p:sldId id="279" r:id="rId24"/>
    <p:sldId id="303" r:id="rId25"/>
    <p:sldId id="304" r:id="rId26"/>
    <p:sldId id="260" r:id="rId27"/>
    <p:sldId id="305" r:id="rId28"/>
    <p:sldId id="306" r:id="rId29"/>
    <p:sldId id="307" r:id="rId30"/>
    <p:sldId id="308" r:id="rId31"/>
    <p:sldId id="276" r:id="rId32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AD2B1-638E-480C-BD74-32E87913D7B0}" v="169" dt="2025-05-07T15:48:07.577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204" autoAdjust="0"/>
  </p:normalViewPr>
  <p:slideViewPr>
    <p:cSldViewPr snapToGrid="0">
      <p:cViewPr varScale="1">
        <p:scale>
          <a:sx n="58" d="100"/>
          <a:sy n="58" d="100"/>
        </p:scale>
        <p:origin x="76" y="28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en Chatterjee" userId="43fc8b36-e586-4d00-a5ed-c6ce923ddbfb" providerId="ADAL" clId="{73DAD2B1-638E-480C-BD74-32E87913D7B0}"/>
    <pc:docChg chg="undo redo custSel addSld delSld modSld sldOrd">
      <pc:chgData name="Soumen Chatterjee" userId="43fc8b36-e586-4d00-a5ed-c6ce923ddbfb" providerId="ADAL" clId="{73DAD2B1-638E-480C-BD74-32E87913D7B0}" dt="2025-05-07T15:51:55.321" v="1158" actId="14100"/>
      <pc:docMkLst>
        <pc:docMk/>
      </pc:docMkLst>
      <pc:sldChg chg="modSp mod">
        <pc:chgData name="Soumen Chatterjee" userId="43fc8b36-e586-4d00-a5ed-c6ce923ddbfb" providerId="ADAL" clId="{73DAD2B1-638E-480C-BD74-32E87913D7B0}" dt="2025-05-06T13:48:53.784" v="76" actId="1076"/>
        <pc:sldMkLst>
          <pc:docMk/>
          <pc:sldMk cId="1642425379" sldId="256"/>
        </pc:sldMkLst>
        <pc:spChg chg="mod">
          <ac:chgData name="Soumen Chatterjee" userId="43fc8b36-e586-4d00-a5ed-c6ce923ddbfb" providerId="ADAL" clId="{73DAD2B1-638E-480C-BD74-32E87913D7B0}" dt="2025-05-06T13:48:16.484" v="75" actId="20577"/>
          <ac:spMkLst>
            <pc:docMk/>
            <pc:sldMk cId="1642425379" sldId="256"/>
            <ac:spMk id="2" creationId="{216815C6-3AD0-46E6-A74A-1967BD91AF50}"/>
          </ac:spMkLst>
        </pc:spChg>
        <pc:picChg chg="mod">
          <ac:chgData name="Soumen Chatterjee" userId="43fc8b36-e586-4d00-a5ed-c6ce923ddbfb" providerId="ADAL" clId="{73DAD2B1-638E-480C-BD74-32E87913D7B0}" dt="2025-05-06T13:48:53.784" v="76" actId="1076"/>
          <ac:picMkLst>
            <pc:docMk/>
            <pc:sldMk cId="1642425379" sldId="256"/>
            <ac:picMk id="4" creationId="{11F08581-8C17-B082-B477-FA7A030A2144}"/>
          </ac:picMkLst>
        </pc:picChg>
      </pc:sldChg>
      <pc:sldChg chg="addSp delSp modSp mod">
        <pc:chgData name="Soumen Chatterjee" userId="43fc8b36-e586-4d00-a5ed-c6ce923ddbfb" providerId="ADAL" clId="{73DAD2B1-638E-480C-BD74-32E87913D7B0}" dt="2025-05-06T16:56:44.983" v="273" actId="113"/>
        <pc:sldMkLst>
          <pc:docMk/>
          <pc:sldMk cId="707789176" sldId="258"/>
        </pc:sldMkLst>
        <pc:spChg chg="mod">
          <ac:chgData name="Soumen Chatterjee" userId="43fc8b36-e586-4d00-a5ed-c6ce923ddbfb" providerId="ADAL" clId="{73DAD2B1-638E-480C-BD74-32E87913D7B0}" dt="2025-05-06T16:54:22.122" v="258" actId="14100"/>
          <ac:spMkLst>
            <pc:docMk/>
            <pc:sldMk cId="707789176" sldId="258"/>
            <ac:spMk id="2" creationId="{A29DE7F2-E890-4744-88DD-A75F5E300513}"/>
          </ac:spMkLst>
        </pc:spChg>
        <pc:spChg chg="add">
          <ac:chgData name="Soumen Chatterjee" userId="43fc8b36-e586-4d00-a5ed-c6ce923ddbfb" providerId="ADAL" clId="{73DAD2B1-638E-480C-BD74-32E87913D7B0}" dt="2025-05-06T14:19:53.931" v="228"/>
          <ac:spMkLst>
            <pc:docMk/>
            <pc:sldMk cId="707789176" sldId="258"/>
            <ac:spMk id="5" creationId="{68A26A81-72F3-74EE-EFEF-2807B9E1B0A9}"/>
          </ac:spMkLst>
        </pc:spChg>
        <pc:spChg chg="add">
          <ac:chgData name="Soumen Chatterjee" userId="43fc8b36-e586-4d00-a5ed-c6ce923ddbfb" providerId="ADAL" clId="{73DAD2B1-638E-480C-BD74-32E87913D7B0}" dt="2025-05-06T14:20:10.711" v="229"/>
          <ac:spMkLst>
            <pc:docMk/>
            <pc:sldMk cId="707789176" sldId="258"/>
            <ac:spMk id="6" creationId="{C02BA8EC-902C-E4DD-1D22-82BDA738A562}"/>
          </ac:spMkLst>
        </pc:spChg>
        <pc:spChg chg="add mod">
          <ac:chgData name="Soumen Chatterjee" userId="43fc8b36-e586-4d00-a5ed-c6ce923ddbfb" providerId="ADAL" clId="{73DAD2B1-638E-480C-BD74-32E87913D7B0}" dt="2025-05-06T14:20:34.550" v="232" actId="108"/>
          <ac:spMkLst>
            <pc:docMk/>
            <pc:sldMk cId="707789176" sldId="258"/>
            <ac:spMk id="7" creationId="{001FAD2C-5ACF-6821-1D52-B36403A9D35A}"/>
          </ac:spMkLst>
        </pc:spChg>
        <pc:spChg chg="add del mod">
          <ac:chgData name="Soumen Chatterjee" userId="43fc8b36-e586-4d00-a5ed-c6ce923ddbfb" providerId="ADAL" clId="{73DAD2B1-638E-480C-BD74-32E87913D7B0}" dt="2025-05-06T16:54:47.372" v="261"/>
          <ac:spMkLst>
            <pc:docMk/>
            <pc:sldMk cId="707789176" sldId="258"/>
            <ac:spMk id="8" creationId="{D2AC3041-AFF5-1067-738F-8489710F840F}"/>
          </ac:spMkLst>
        </pc:spChg>
        <pc:spChg chg="add mod">
          <ac:chgData name="Soumen Chatterjee" userId="43fc8b36-e586-4d00-a5ed-c6ce923ddbfb" providerId="ADAL" clId="{73DAD2B1-638E-480C-BD74-32E87913D7B0}" dt="2025-05-06T16:56:44.983" v="273" actId="113"/>
          <ac:spMkLst>
            <pc:docMk/>
            <pc:sldMk cId="707789176" sldId="258"/>
            <ac:spMk id="9" creationId="{315196AF-FC68-45AC-4290-BDA49F3A4989}"/>
          </ac:spMkLst>
        </pc:spChg>
        <pc:picChg chg="add mod">
          <ac:chgData name="Soumen Chatterjee" userId="43fc8b36-e586-4d00-a5ed-c6ce923ddbfb" providerId="ADAL" clId="{73DAD2B1-638E-480C-BD74-32E87913D7B0}" dt="2025-05-06T14:19:20.958" v="227" actId="1076"/>
          <ac:picMkLst>
            <pc:docMk/>
            <pc:sldMk cId="707789176" sldId="258"/>
            <ac:picMk id="4" creationId="{C9468C56-6AC5-0E83-1FAA-404253163F5B}"/>
          </ac:picMkLst>
        </pc:picChg>
      </pc:sldChg>
      <pc:sldChg chg="addSp delSp modSp mod">
        <pc:chgData name="Soumen Chatterjee" userId="43fc8b36-e586-4d00-a5ed-c6ce923ddbfb" providerId="ADAL" clId="{73DAD2B1-638E-480C-BD74-32E87913D7B0}" dt="2025-05-07T15:15:39.583" v="975" actId="20577"/>
        <pc:sldMkLst>
          <pc:docMk/>
          <pc:sldMk cId="566997565" sldId="260"/>
        </pc:sldMkLst>
        <pc:spChg chg="add del mod">
          <ac:chgData name="Soumen Chatterjee" userId="43fc8b36-e586-4d00-a5ed-c6ce923ddbfb" providerId="ADAL" clId="{73DAD2B1-638E-480C-BD74-32E87913D7B0}" dt="2025-05-07T13:58:22.227" v="720"/>
          <ac:spMkLst>
            <pc:docMk/>
            <pc:sldMk cId="566997565" sldId="260"/>
            <ac:spMk id="2" creationId="{0E154361-84C3-E539-95AF-70FD43FB67B8}"/>
          </ac:spMkLst>
        </pc:spChg>
        <pc:spChg chg="add del mod">
          <ac:chgData name="Soumen Chatterjee" userId="43fc8b36-e586-4d00-a5ed-c6ce923ddbfb" providerId="ADAL" clId="{73DAD2B1-638E-480C-BD74-32E87913D7B0}" dt="2025-05-07T09:31:31.369" v="660"/>
          <ac:spMkLst>
            <pc:docMk/>
            <pc:sldMk cId="566997565" sldId="260"/>
            <ac:spMk id="2" creationId="{3E873B04-51EE-C7F1-BB18-2FD88C102AA4}"/>
          </ac:spMkLst>
        </pc:spChg>
        <pc:spChg chg="add del mod">
          <ac:chgData name="Soumen Chatterjee" userId="43fc8b36-e586-4d00-a5ed-c6ce923ddbfb" providerId="ADAL" clId="{73DAD2B1-638E-480C-BD74-32E87913D7B0}" dt="2025-05-07T13:58:22.172" v="690"/>
          <ac:spMkLst>
            <pc:docMk/>
            <pc:sldMk cId="566997565" sldId="260"/>
            <ac:spMk id="3" creationId="{599DB43E-A751-E8FE-80C7-C69E60401383}"/>
          </ac:spMkLst>
        </pc:spChg>
        <pc:spChg chg="del">
          <ac:chgData name="Soumen Chatterjee" userId="43fc8b36-e586-4d00-a5ed-c6ce923ddbfb" providerId="ADAL" clId="{73DAD2B1-638E-480C-BD74-32E87913D7B0}" dt="2025-05-07T09:31:31.348" v="630"/>
          <ac:spMkLst>
            <pc:docMk/>
            <pc:sldMk cId="566997565" sldId="260"/>
            <ac:spMk id="4" creationId="{0E584478-24E0-26C0-54E4-FDEA3958EB4D}"/>
          </ac:spMkLst>
        </pc:spChg>
        <pc:spChg chg="add mod">
          <ac:chgData name="Soumen Chatterjee" userId="43fc8b36-e586-4d00-a5ed-c6ce923ddbfb" providerId="ADAL" clId="{73DAD2B1-638E-480C-BD74-32E87913D7B0}" dt="2025-05-07T13:58:22.242" v="735"/>
          <ac:spMkLst>
            <pc:docMk/>
            <pc:sldMk cId="566997565" sldId="260"/>
            <ac:spMk id="4" creationId="{6C0D73C9-DD84-06BB-0F59-2752F1AADFDA}"/>
          </ac:spMkLst>
        </pc:spChg>
        <pc:spChg chg="add del mod">
          <ac:chgData name="Soumen Chatterjee" userId="43fc8b36-e586-4d00-a5ed-c6ce923ddbfb" providerId="ADAL" clId="{73DAD2B1-638E-480C-BD74-32E87913D7B0}" dt="2025-05-07T15:10:53.671" v="958" actId="478"/>
          <ac:spMkLst>
            <pc:docMk/>
            <pc:sldMk cId="566997565" sldId="260"/>
            <ac:spMk id="6" creationId="{6EFA191F-113E-3E1D-FA7C-65B67EA5A2ED}"/>
          </ac:spMkLst>
        </pc:spChg>
        <pc:spChg chg="add mod">
          <ac:chgData name="Soumen Chatterjee" userId="43fc8b36-e586-4d00-a5ed-c6ce923ddbfb" providerId="ADAL" clId="{73DAD2B1-638E-480C-BD74-32E87913D7B0}" dt="2025-05-07T15:15:39.583" v="975" actId="20577"/>
          <ac:spMkLst>
            <pc:docMk/>
            <pc:sldMk cId="566997565" sldId="260"/>
            <ac:spMk id="10" creationId="{2BDEAB16-97A1-E03B-F576-1568C57CDD23}"/>
          </ac:spMkLst>
        </pc:spChg>
        <pc:spChg chg="mod">
          <ac:chgData name="Soumen Chatterjee" userId="43fc8b36-e586-4d00-a5ed-c6ce923ddbfb" providerId="ADAL" clId="{73DAD2B1-638E-480C-BD74-32E87913D7B0}" dt="2025-05-07T15:10:34.311" v="955" actId="1076"/>
          <ac:spMkLst>
            <pc:docMk/>
            <pc:sldMk cId="566997565" sldId="260"/>
            <ac:spMk id="11" creationId="{B1B29E87-9C2C-400B-834D-4E4BD6E944D0}"/>
          </ac:spMkLst>
        </pc:spChg>
        <pc:spChg chg="add del mod">
          <ac:chgData name="Soumen Chatterjee" userId="43fc8b36-e586-4d00-a5ed-c6ce923ddbfb" providerId="ADAL" clId="{73DAD2B1-638E-480C-BD74-32E87913D7B0}" dt="2025-05-07T15:15:24.530" v="972" actId="22"/>
          <ac:spMkLst>
            <pc:docMk/>
            <pc:sldMk cId="566997565" sldId="260"/>
            <ac:spMk id="13" creationId="{DDBB442C-75BE-C497-4790-02E857945673}"/>
          </ac:spMkLst>
        </pc:spChg>
        <pc:graphicFrameChg chg="del">
          <ac:chgData name="Soumen Chatterjee" userId="43fc8b36-e586-4d00-a5ed-c6ce923ddbfb" providerId="ADAL" clId="{73DAD2B1-638E-480C-BD74-32E87913D7B0}" dt="2025-05-07T15:10:42.735" v="956" actId="478"/>
          <ac:graphicFrameMkLst>
            <pc:docMk/>
            <pc:sldMk cId="566997565" sldId="260"/>
            <ac:graphicFrameMk id="14" creationId="{597B3320-3330-1F17-5E4B-B24CAB0A4487}"/>
          </ac:graphicFrameMkLst>
        </pc:graphicFrameChg>
        <pc:picChg chg="add mod">
          <ac:chgData name="Soumen Chatterjee" userId="43fc8b36-e586-4d00-a5ed-c6ce923ddbfb" providerId="ADAL" clId="{73DAD2B1-638E-480C-BD74-32E87913D7B0}" dt="2025-05-07T15:11:10.121" v="963" actId="1076"/>
          <ac:picMkLst>
            <pc:docMk/>
            <pc:sldMk cId="566997565" sldId="260"/>
            <ac:picMk id="8" creationId="{7D005FCD-E68C-40FC-FDB8-289D7FF514EA}"/>
          </ac:picMkLst>
        </pc:picChg>
      </pc:sldChg>
      <pc:sldChg chg="addSp delSp modSp mod ord">
        <pc:chgData name="Soumen Chatterjee" userId="43fc8b36-e586-4d00-a5ed-c6ce923ddbfb" providerId="ADAL" clId="{73DAD2B1-638E-480C-BD74-32E87913D7B0}" dt="2025-05-07T13:58:22.237" v="729"/>
        <pc:sldMkLst>
          <pc:docMk/>
          <pc:sldMk cId="1593920805" sldId="262"/>
        </pc:sldMkLst>
        <pc:spChg chg="mod">
          <ac:chgData name="Soumen Chatterjee" userId="43fc8b36-e586-4d00-a5ed-c6ce923ddbfb" providerId="ADAL" clId="{73DAD2B1-638E-480C-BD74-32E87913D7B0}" dt="2025-05-06T19:15:38.083" v="547" actId="1076"/>
          <ac:spMkLst>
            <pc:docMk/>
            <pc:sldMk cId="1593920805" sldId="262"/>
            <ac:spMk id="2" creationId="{75031FE9-9059-4FE8-B4AC-9771F23A1B89}"/>
          </ac:spMkLst>
        </pc:spChg>
        <pc:spChg chg="add del mod">
          <ac:chgData name="Soumen Chatterjee" userId="43fc8b36-e586-4d00-a5ed-c6ce923ddbfb" providerId="ADAL" clId="{73DAD2B1-638E-480C-BD74-32E87913D7B0}" dt="2025-05-07T09:31:31.369" v="654"/>
          <ac:spMkLst>
            <pc:docMk/>
            <pc:sldMk cId="1593920805" sldId="262"/>
            <ac:spMk id="3" creationId="{F4C40147-5886-2293-1A92-7A4CD608A9BB}"/>
          </ac:spMkLst>
        </pc:spChg>
        <pc:spChg chg="add del mod">
          <ac:chgData name="Soumen Chatterjee" userId="43fc8b36-e586-4d00-a5ed-c6ce923ddbfb" providerId="ADAL" clId="{73DAD2B1-638E-480C-BD74-32E87913D7B0}" dt="2025-05-07T13:58:22.225" v="714"/>
          <ac:spMkLst>
            <pc:docMk/>
            <pc:sldMk cId="1593920805" sldId="262"/>
            <ac:spMk id="3" creationId="{FB26F29B-C958-8381-D187-98028E3368A1}"/>
          </ac:spMkLst>
        </pc:spChg>
        <pc:spChg chg="add mod">
          <ac:chgData name="Soumen Chatterjee" userId="43fc8b36-e586-4d00-a5ed-c6ce923ddbfb" providerId="ADAL" clId="{73DAD2B1-638E-480C-BD74-32E87913D7B0}" dt="2025-05-07T13:58:22.237" v="729"/>
          <ac:spMkLst>
            <pc:docMk/>
            <pc:sldMk cId="1593920805" sldId="262"/>
            <ac:spMk id="4" creationId="{C0C7FF33-608F-46D1-DAF3-E9C28F70A573}"/>
          </ac:spMkLst>
        </pc:spChg>
        <pc:spChg chg="del">
          <ac:chgData name="Soumen Chatterjee" userId="43fc8b36-e586-4d00-a5ed-c6ce923ddbfb" providerId="ADAL" clId="{73DAD2B1-638E-480C-BD74-32E87913D7B0}" dt="2025-05-07T09:31:31.334" v="624"/>
          <ac:spMkLst>
            <pc:docMk/>
            <pc:sldMk cId="1593920805" sldId="262"/>
            <ac:spMk id="4" creationId="{D27C09C0-C657-F317-C3F0-1361F95095A3}"/>
          </ac:spMkLst>
        </pc:spChg>
        <pc:spChg chg="add del mod">
          <ac:chgData name="Soumen Chatterjee" userId="43fc8b36-e586-4d00-a5ed-c6ce923ddbfb" providerId="ADAL" clId="{73DAD2B1-638E-480C-BD74-32E87913D7B0}" dt="2025-05-07T13:58:22.118" v="684"/>
          <ac:spMkLst>
            <pc:docMk/>
            <pc:sldMk cId="1593920805" sldId="262"/>
            <ac:spMk id="5" creationId="{8112241C-CCC7-BC54-95AC-B64CAB0F54BF}"/>
          </ac:spMkLst>
        </pc:spChg>
        <pc:spChg chg="add mod">
          <ac:chgData name="Soumen Chatterjee" userId="43fc8b36-e586-4d00-a5ed-c6ce923ddbfb" providerId="ADAL" clId="{73DAD2B1-638E-480C-BD74-32E87913D7B0}" dt="2025-05-06T19:16:52.945" v="560"/>
          <ac:spMkLst>
            <pc:docMk/>
            <pc:sldMk cId="1593920805" sldId="262"/>
            <ac:spMk id="7" creationId="{0DCE3FD2-0A64-F825-2DE8-BA8AD2876637}"/>
          </ac:spMkLst>
        </pc:spChg>
        <pc:spChg chg="add del mod">
          <ac:chgData name="Soumen Chatterjee" userId="43fc8b36-e586-4d00-a5ed-c6ce923ddbfb" providerId="ADAL" clId="{73DAD2B1-638E-480C-BD74-32E87913D7B0}" dt="2025-05-06T19:21:20.835" v="597" actId="113"/>
          <ac:spMkLst>
            <pc:docMk/>
            <pc:sldMk cId="1593920805" sldId="262"/>
            <ac:spMk id="8" creationId="{87441910-6501-5C60-C05A-BAFF34C25798}"/>
          </ac:spMkLst>
        </pc:spChg>
        <pc:spChg chg="add">
          <ac:chgData name="Soumen Chatterjee" userId="43fc8b36-e586-4d00-a5ed-c6ce923ddbfb" providerId="ADAL" clId="{73DAD2B1-638E-480C-BD74-32E87913D7B0}" dt="2025-05-06T19:16:55.534" v="563"/>
          <ac:spMkLst>
            <pc:docMk/>
            <pc:sldMk cId="1593920805" sldId="262"/>
            <ac:spMk id="9" creationId="{A3663B0F-915F-062D-9190-423BA19EC2A1}"/>
          </ac:spMkLst>
        </pc:spChg>
        <pc:spChg chg="add mod">
          <ac:chgData name="Soumen Chatterjee" userId="43fc8b36-e586-4d00-a5ed-c6ce923ddbfb" providerId="ADAL" clId="{73DAD2B1-638E-480C-BD74-32E87913D7B0}" dt="2025-05-06T19:17:12.755" v="569"/>
          <ac:spMkLst>
            <pc:docMk/>
            <pc:sldMk cId="1593920805" sldId="262"/>
            <ac:spMk id="10" creationId="{D9B4A12B-DB8E-9676-6825-9C6764566172}"/>
          </ac:spMkLst>
        </pc:spChg>
        <pc:picChg chg="add mod">
          <ac:chgData name="Soumen Chatterjee" userId="43fc8b36-e586-4d00-a5ed-c6ce923ddbfb" providerId="ADAL" clId="{73DAD2B1-638E-480C-BD74-32E87913D7B0}" dt="2025-05-06T19:16:04.335" v="554" actId="14100"/>
          <ac:picMkLst>
            <pc:docMk/>
            <pc:sldMk cId="1593920805" sldId="262"/>
            <ac:picMk id="6" creationId="{F305510E-BC4F-1426-9DCB-A6E8E9FC41AF}"/>
          </ac:picMkLst>
        </pc:picChg>
      </pc:sldChg>
      <pc:sldChg chg="addSp delSp modSp mod">
        <pc:chgData name="Soumen Chatterjee" userId="43fc8b36-e586-4d00-a5ed-c6ce923ddbfb" providerId="ADAL" clId="{73DAD2B1-638E-480C-BD74-32E87913D7B0}" dt="2025-05-07T13:58:22.231" v="722"/>
        <pc:sldMkLst>
          <pc:docMk/>
          <pc:sldMk cId="1346372204" sldId="264"/>
        </pc:sldMkLst>
        <pc:spChg chg="mod">
          <ac:chgData name="Soumen Chatterjee" userId="43fc8b36-e586-4d00-a5ed-c6ce923ddbfb" providerId="ADAL" clId="{73DAD2B1-638E-480C-BD74-32E87913D7B0}" dt="2025-05-06T17:17:01.865" v="386" actId="255"/>
          <ac:spMkLst>
            <pc:docMk/>
            <pc:sldMk cId="1346372204" sldId="264"/>
            <ac:spMk id="2" creationId="{537E1C88-627C-4655-A4FB-0BB02EDB078A}"/>
          </ac:spMkLst>
        </pc:spChg>
        <pc:spChg chg="mod">
          <ac:chgData name="Soumen Chatterjee" userId="43fc8b36-e586-4d00-a5ed-c6ce923ddbfb" providerId="ADAL" clId="{73DAD2B1-638E-480C-BD74-32E87913D7B0}" dt="2025-05-06T17:16:41.670" v="385" actId="20577"/>
          <ac:spMkLst>
            <pc:docMk/>
            <pc:sldMk cId="1346372204" sldId="264"/>
            <ac:spMk id="3" creationId="{033634FE-ADF0-4BC3-A0A9-447EA9DD096B}"/>
          </ac:spMkLst>
        </pc:spChg>
        <pc:spChg chg="add del mod">
          <ac:chgData name="Soumen Chatterjee" userId="43fc8b36-e586-4d00-a5ed-c6ce923ddbfb" providerId="ADAL" clId="{73DAD2B1-638E-480C-BD74-32E87913D7B0}" dt="2025-05-07T09:31:31.369" v="647"/>
          <ac:spMkLst>
            <pc:docMk/>
            <pc:sldMk cId="1346372204" sldId="264"/>
            <ac:spMk id="4" creationId="{15D697EE-73F9-CA60-FF40-B7AA4874EDC7}"/>
          </ac:spMkLst>
        </pc:spChg>
        <pc:spChg chg="add del mod">
          <ac:chgData name="Soumen Chatterjee" userId="43fc8b36-e586-4d00-a5ed-c6ce923ddbfb" providerId="ADAL" clId="{73DAD2B1-638E-480C-BD74-32E87913D7B0}" dt="2025-05-07T13:58:22.221" v="707"/>
          <ac:spMkLst>
            <pc:docMk/>
            <pc:sldMk cId="1346372204" sldId="264"/>
            <ac:spMk id="4" creationId="{B03FC8C1-4560-F33B-2222-4C7031DE0536}"/>
          </ac:spMkLst>
        </pc:spChg>
        <pc:spChg chg="add mod">
          <ac:chgData name="Soumen Chatterjee" userId="43fc8b36-e586-4d00-a5ed-c6ce923ddbfb" providerId="ADAL" clId="{73DAD2B1-638E-480C-BD74-32E87913D7B0}" dt="2025-05-07T13:58:22.231" v="722"/>
          <ac:spMkLst>
            <pc:docMk/>
            <pc:sldMk cId="1346372204" sldId="264"/>
            <ac:spMk id="5" creationId="{7035326F-260F-DEE3-8551-2E379981C509}"/>
          </ac:spMkLst>
        </pc:spChg>
        <pc:spChg chg="del">
          <ac:chgData name="Soumen Chatterjee" userId="43fc8b36-e586-4d00-a5ed-c6ce923ddbfb" providerId="ADAL" clId="{73DAD2B1-638E-480C-BD74-32E87913D7B0}" dt="2025-05-07T09:31:31.320" v="617"/>
          <ac:spMkLst>
            <pc:docMk/>
            <pc:sldMk cId="1346372204" sldId="264"/>
            <ac:spMk id="5" creationId="{A8843F51-B195-1295-6935-FD9038B7341C}"/>
          </ac:spMkLst>
        </pc:spChg>
        <pc:spChg chg="add del mod">
          <ac:chgData name="Soumen Chatterjee" userId="43fc8b36-e586-4d00-a5ed-c6ce923ddbfb" providerId="ADAL" clId="{73DAD2B1-638E-480C-BD74-32E87913D7B0}" dt="2025-05-07T13:58:22.056" v="677"/>
          <ac:spMkLst>
            <pc:docMk/>
            <pc:sldMk cId="1346372204" sldId="264"/>
            <ac:spMk id="6" creationId="{0D948D1F-529B-7343-2FB3-A5F1A0288CFB}"/>
          </ac:spMkLst>
        </pc:spChg>
        <pc:picChg chg="add mod">
          <ac:chgData name="Soumen Chatterjee" userId="43fc8b36-e586-4d00-a5ed-c6ce923ddbfb" providerId="ADAL" clId="{73DAD2B1-638E-480C-BD74-32E87913D7B0}" dt="2025-05-06T17:15:19.990" v="379" actId="1076"/>
          <ac:picMkLst>
            <pc:docMk/>
            <pc:sldMk cId="1346372204" sldId="264"/>
            <ac:picMk id="8" creationId="{7F5D4616-BDCF-C00C-D871-99ABAFE90B5F}"/>
          </ac:picMkLst>
        </pc:picChg>
      </pc:sldChg>
      <pc:sldChg chg="addSp delSp modSp mod">
        <pc:chgData name="Soumen Chatterjee" userId="43fc8b36-e586-4d00-a5ed-c6ce923ddbfb" providerId="ADAL" clId="{73DAD2B1-638E-480C-BD74-32E87913D7B0}" dt="2025-05-07T13:58:22.235" v="726"/>
        <pc:sldMkLst>
          <pc:docMk/>
          <pc:sldMk cId="4151694508" sldId="268"/>
        </pc:sldMkLst>
        <pc:spChg chg="add del mod">
          <ac:chgData name="Soumen Chatterjee" userId="43fc8b36-e586-4d00-a5ed-c6ce923ddbfb" providerId="ADAL" clId="{73DAD2B1-638E-480C-BD74-32E87913D7B0}" dt="2025-05-07T09:31:31.369" v="651"/>
          <ac:spMkLst>
            <pc:docMk/>
            <pc:sldMk cId="4151694508" sldId="268"/>
            <ac:spMk id="2" creationId="{C74AFCB3-AFF4-E4C2-68C6-9BE993229B13}"/>
          </ac:spMkLst>
        </pc:spChg>
        <pc:spChg chg="add del mod">
          <ac:chgData name="Soumen Chatterjee" userId="43fc8b36-e586-4d00-a5ed-c6ce923ddbfb" providerId="ADAL" clId="{73DAD2B1-638E-480C-BD74-32E87913D7B0}" dt="2025-05-07T13:58:22.223" v="711"/>
          <ac:spMkLst>
            <pc:docMk/>
            <pc:sldMk cId="4151694508" sldId="268"/>
            <ac:spMk id="2" creationId="{F6126A9E-4902-129B-9163-699508E9608E}"/>
          </ac:spMkLst>
        </pc:spChg>
        <pc:spChg chg="add mod">
          <ac:chgData name="Soumen Chatterjee" userId="43fc8b36-e586-4d00-a5ed-c6ce923ddbfb" providerId="ADAL" clId="{73DAD2B1-638E-480C-BD74-32E87913D7B0}" dt="2025-05-07T13:58:22.235" v="726"/>
          <ac:spMkLst>
            <pc:docMk/>
            <pc:sldMk cId="4151694508" sldId="268"/>
            <ac:spMk id="3" creationId="{4854D39C-5A46-FBE7-EEBD-98ADE307C68C}"/>
          </ac:spMkLst>
        </pc:spChg>
        <pc:spChg chg="del">
          <ac:chgData name="Soumen Chatterjee" userId="43fc8b36-e586-4d00-a5ed-c6ce923ddbfb" providerId="ADAL" clId="{73DAD2B1-638E-480C-BD74-32E87913D7B0}" dt="2025-05-07T09:31:31.328" v="621"/>
          <ac:spMkLst>
            <pc:docMk/>
            <pc:sldMk cId="4151694508" sldId="268"/>
            <ac:spMk id="3" creationId="{A790DF94-889C-8196-18EA-C3440F916DD3}"/>
          </ac:spMkLst>
        </pc:spChg>
        <pc:spChg chg="mod">
          <ac:chgData name="Soumen Chatterjee" userId="43fc8b36-e586-4d00-a5ed-c6ce923ddbfb" providerId="ADAL" clId="{73DAD2B1-638E-480C-BD74-32E87913D7B0}" dt="2025-05-06T17:55:52.068" v="471" actId="1076"/>
          <ac:spMkLst>
            <pc:docMk/>
            <pc:sldMk cId="4151694508" sldId="268"/>
            <ac:spMk id="4" creationId="{FAD2AE59-5630-4D5C-83A9-4CDEF4D7DCFB}"/>
          </ac:spMkLst>
        </pc:spChg>
        <pc:spChg chg="del">
          <ac:chgData name="Soumen Chatterjee" userId="43fc8b36-e586-4d00-a5ed-c6ce923ddbfb" providerId="ADAL" clId="{73DAD2B1-638E-480C-BD74-32E87913D7B0}" dt="2025-05-06T17:56:09.704" v="473" actId="478"/>
          <ac:spMkLst>
            <pc:docMk/>
            <pc:sldMk cId="4151694508" sldId="268"/>
            <ac:spMk id="6" creationId="{5A6B31B0-7B84-475D-961F-09C0191F91A2}"/>
          </ac:spMkLst>
        </pc:spChg>
        <pc:spChg chg="add del mod">
          <ac:chgData name="Soumen Chatterjee" userId="43fc8b36-e586-4d00-a5ed-c6ce923ddbfb" providerId="ADAL" clId="{73DAD2B1-638E-480C-BD74-32E87913D7B0}" dt="2025-05-07T13:58:22.090" v="681"/>
          <ac:spMkLst>
            <pc:docMk/>
            <pc:sldMk cId="4151694508" sldId="268"/>
            <ac:spMk id="6" creationId="{A588FCED-BE3D-C68D-1079-3C6C43493B32}"/>
          </ac:spMkLst>
        </pc:spChg>
        <pc:spChg chg="del">
          <ac:chgData name="Soumen Chatterjee" userId="43fc8b36-e586-4d00-a5ed-c6ce923ddbfb" providerId="ADAL" clId="{73DAD2B1-638E-480C-BD74-32E87913D7B0}" dt="2025-05-06T17:56:05.672" v="472" actId="478"/>
          <ac:spMkLst>
            <pc:docMk/>
            <pc:sldMk cId="4151694508" sldId="268"/>
            <ac:spMk id="8" creationId="{813F3455-E568-40C9-9F4D-8C89F4CD95F8}"/>
          </ac:spMkLst>
        </pc:spChg>
        <pc:spChg chg="add del mod">
          <ac:chgData name="Soumen Chatterjee" userId="43fc8b36-e586-4d00-a5ed-c6ce923ddbfb" providerId="ADAL" clId="{73DAD2B1-638E-480C-BD74-32E87913D7B0}" dt="2025-05-06T17:56:23.347" v="475" actId="478"/>
          <ac:spMkLst>
            <pc:docMk/>
            <pc:sldMk cId="4151694508" sldId="268"/>
            <ac:spMk id="11" creationId="{7EDFD591-3599-76D7-EFB2-F5C1B150601F}"/>
          </ac:spMkLst>
        </pc:spChg>
        <pc:spChg chg="add del mod">
          <ac:chgData name="Soumen Chatterjee" userId="43fc8b36-e586-4d00-a5ed-c6ce923ddbfb" providerId="ADAL" clId="{73DAD2B1-638E-480C-BD74-32E87913D7B0}" dt="2025-05-06T17:56:27.723" v="476" actId="478"/>
          <ac:spMkLst>
            <pc:docMk/>
            <pc:sldMk cId="4151694508" sldId="268"/>
            <ac:spMk id="13" creationId="{86CA7218-A3F6-8A2B-722B-5B242E7BDF04}"/>
          </ac:spMkLst>
        </pc:spChg>
        <pc:spChg chg="add del mod">
          <ac:chgData name="Soumen Chatterjee" userId="43fc8b36-e586-4d00-a5ed-c6ce923ddbfb" providerId="ADAL" clId="{73DAD2B1-638E-480C-BD74-32E87913D7B0}" dt="2025-05-06T17:56:45.276" v="479"/>
          <ac:spMkLst>
            <pc:docMk/>
            <pc:sldMk cId="4151694508" sldId="268"/>
            <ac:spMk id="14" creationId="{2FD2EC95-25E6-1F89-2EF7-DB1A971B0829}"/>
          </ac:spMkLst>
        </pc:spChg>
        <pc:picChg chg="add mod">
          <ac:chgData name="Soumen Chatterjee" userId="43fc8b36-e586-4d00-a5ed-c6ce923ddbfb" providerId="ADAL" clId="{73DAD2B1-638E-480C-BD74-32E87913D7B0}" dt="2025-05-06T17:53:05.406" v="462" actId="1076"/>
          <ac:picMkLst>
            <pc:docMk/>
            <pc:sldMk cId="4151694508" sldId="268"/>
            <ac:picMk id="5" creationId="{4CFCEFFD-0B63-C174-E80B-74FFEBAE12C1}"/>
          </ac:picMkLst>
        </pc:picChg>
        <pc:picChg chg="add mod">
          <ac:chgData name="Soumen Chatterjee" userId="43fc8b36-e586-4d00-a5ed-c6ce923ddbfb" providerId="ADAL" clId="{73DAD2B1-638E-480C-BD74-32E87913D7B0}" dt="2025-05-06T17:55:11.525" v="463"/>
          <ac:picMkLst>
            <pc:docMk/>
            <pc:sldMk cId="4151694508" sldId="268"/>
            <ac:picMk id="9" creationId="{07017340-ED36-BD47-753F-02BB008D3D9D}"/>
          </ac:picMkLst>
        </pc:picChg>
        <pc:picChg chg="add mod">
          <ac:chgData name="Soumen Chatterjee" userId="43fc8b36-e586-4d00-a5ed-c6ce923ddbfb" providerId="ADAL" clId="{73DAD2B1-638E-480C-BD74-32E87913D7B0}" dt="2025-05-06T19:07:52.957" v="522" actId="208"/>
          <ac:picMkLst>
            <pc:docMk/>
            <pc:sldMk cId="4151694508" sldId="268"/>
            <ac:picMk id="16" creationId="{C94E2FDE-CF90-BC63-8AFB-1546302ABD86}"/>
          </ac:picMkLst>
        </pc:picChg>
        <pc:picChg chg="add mod">
          <ac:chgData name="Soumen Chatterjee" userId="43fc8b36-e586-4d00-a5ed-c6ce923ddbfb" providerId="ADAL" clId="{73DAD2B1-638E-480C-BD74-32E87913D7B0}" dt="2025-05-06T19:08:24.463" v="526" actId="1076"/>
          <ac:picMkLst>
            <pc:docMk/>
            <pc:sldMk cId="4151694508" sldId="268"/>
            <ac:picMk id="18" creationId="{4651C86A-C4EB-7930-8FA1-1069E552C0AF}"/>
          </ac:picMkLst>
        </pc:picChg>
        <pc:cxnChg chg="add del mod">
          <ac:chgData name="Soumen Chatterjee" userId="43fc8b36-e586-4d00-a5ed-c6ce923ddbfb" providerId="ADAL" clId="{73DAD2B1-638E-480C-BD74-32E87913D7B0}" dt="2025-05-06T19:06:54.958" v="514" actId="478"/>
          <ac:cxnSpMkLst>
            <pc:docMk/>
            <pc:sldMk cId="4151694508" sldId="268"/>
            <ac:cxnSpMk id="20" creationId="{1B3979AF-355C-D342-9977-F12D2911F56D}"/>
          </ac:cxnSpMkLst>
        </pc:cxnChg>
        <pc:cxnChg chg="add del">
          <ac:chgData name="Soumen Chatterjee" userId="43fc8b36-e586-4d00-a5ed-c6ce923ddbfb" providerId="ADAL" clId="{73DAD2B1-638E-480C-BD74-32E87913D7B0}" dt="2025-05-06T19:06:56.347" v="515" actId="478"/>
          <ac:cxnSpMkLst>
            <pc:docMk/>
            <pc:sldMk cId="4151694508" sldId="268"/>
            <ac:cxnSpMk id="24" creationId="{06935D60-6F3B-75F3-DB47-FB2F89FACB78}"/>
          </ac:cxnSpMkLst>
        </pc:cxnChg>
      </pc:sldChg>
      <pc:sldChg chg="delSp modSp mod">
        <pc:chgData name="Soumen Chatterjee" userId="43fc8b36-e586-4d00-a5ed-c6ce923ddbfb" providerId="ADAL" clId="{73DAD2B1-638E-480C-BD74-32E87913D7B0}" dt="2025-05-07T15:49:29.434" v="1119" actId="14100"/>
        <pc:sldMkLst>
          <pc:docMk/>
          <pc:sldMk cId="2436493926" sldId="276"/>
        </pc:sldMkLst>
        <pc:spChg chg="mod">
          <ac:chgData name="Soumen Chatterjee" userId="43fc8b36-e586-4d00-a5ed-c6ce923ddbfb" providerId="ADAL" clId="{73DAD2B1-638E-480C-BD74-32E87913D7B0}" dt="2025-05-07T15:49:29.434" v="1119" actId="14100"/>
          <ac:spMkLst>
            <pc:docMk/>
            <pc:sldMk cId="2436493926" sldId="276"/>
            <ac:spMk id="2" creationId="{BCCAEE93-8585-46D4-A7EC-F184E317CB2E}"/>
          </ac:spMkLst>
        </pc:spChg>
        <pc:spChg chg="del mod">
          <ac:chgData name="Soumen Chatterjee" userId="43fc8b36-e586-4d00-a5ed-c6ce923ddbfb" providerId="ADAL" clId="{73DAD2B1-638E-480C-BD74-32E87913D7B0}" dt="2025-05-07T15:49:20.283" v="1116" actId="478"/>
          <ac:spMkLst>
            <pc:docMk/>
            <pc:sldMk cId="2436493926" sldId="276"/>
            <ac:spMk id="3" creationId="{24AFFC60-19C3-4901-93F7-7AAF4C09F8C6}"/>
          </ac:spMkLst>
        </pc:spChg>
      </pc:sldChg>
      <pc:sldChg chg="addSp delSp modSp mod">
        <pc:chgData name="Soumen Chatterjee" userId="43fc8b36-e586-4d00-a5ed-c6ce923ddbfb" providerId="ADAL" clId="{73DAD2B1-638E-480C-BD74-32E87913D7B0}" dt="2025-05-07T15:51:55.321" v="1158" actId="14100"/>
        <pc:sldMkLst>
          <pc:docMk/>
          <pc:sldMk cId="2243494996" sldId="277"/>
        </pc:sldMkLst>
        <pc:spChg chg="mod">
          <ac:chgData name="Soumen Chatterjee" userId="43fc8b36-e586-4d00-a5ed-c6ce923ddbfb" providerId="ADAL" clId="{73DAD2B1-638E-480C-BD74-32E87913D7B0}" dt="2025-05-07T15:51:48.581" v="1157" actId="14100"/>
          <ac:spMkLst>
            <pc:docMk/>
            <pc:sldMk cId="2243494996" sldId="277"/>
            <ac:spMk id="2" creationId="{6719F29B-F233-48AF-8261-F33A4E079E3E}"/>
          </ac:spMkLst>
        </pc:spChg>
        <pc:spChg chg="mod">
          <ac:chgData name="Soumen Chatterjee" userId="43fc8b36-e586-4d00-a5ed-c6ce923ddbfb" providerId="ADAL" clId="{73DAD2B1-638E-480C-BD74-32E87913D7B0}" dt="2025-05-07T15:51:55.321" v="1158" actId="14100"/>
          <ac:spMkLst>
            <pc:docMk/>
            <pc:sldMk cId="2243494996" sldId="277"/>
            <ac:spMk id="3" creationId="{35E3EA69-4E0E-41BD-8095-A124225A2647}"/>
          </ac:spMkLst>
        </pc:spChg>
        <pc:spChg chg="add del mod">
          <ac:chgData name="Soumen Chatterjee" userId="43fc8b36-e586-4d00-a5ed-c6ce923ddbfb" providerId="ADAL" clId="{73DAD2B1-638E-480C-BD74-32E87913D7B0}" dt="2025-05-07T13:58:22.221" v="706"/>
          <ac:spMkLst>
            <pc:docMk/>
            <pc:sldMk cId="2243494996" sldId="277"/>
            <ac:spMk id="4" creationId="{11E07C38-BFF4-9FBD-E5E6-C0C4E1F0F620}"/>
          </ac:spMkLst>
        </pc:spChg>
        <pc:spChg chg="add del mod">
          <ac:chgData name="Soumen Chatterjee" userId="43fc8b36-e586-4d00-a5ed-c6ce923ddbfb" providerId="ADAL" clId="{73DAD2B1-638E-480C-BD74-32E87913D7B0}" dt="2025-05-07T09:31:31.369" v="646"/>
          <ac:spMkLst>
            <pc:docMk/>
            <pc:sldMk cId="2243494996" sldId="277"/>
            <ac:spMk id="4" creationId="{5E73D4E7-3561-E035-5D61-0AFDCBAD488C}"/>
          </ac:spMkLst>
        </pc:spChg>
        <pc:spChg chg="add mod">
          <ac:chgData name="Soumen Chatterjee" userId="43fc8b36-e586-4d00-a5ed-c6ce923ddbfb" providerId="ADAL" clId="{73DAD2B1-638E-480C-BD74-32E87913D7B0}" dt="2025-05-07T13:58:22.229" v="721"/>
          <ac:spMkLst>
            <pc:docMk/>
            <pc:sldMk cId="2243494996" sldId="277"/>
            <ac:spMk id="5" creationId="{33E7DF1B-B17C-FC61-A5CD-C70613D39B28}"/>
          </ac:spMkLst>
        </pc:spChg>
        <pc:spChg chg="del">
          <ac:chgData name="Soumen Chatterjee" userId="43fc8b36-e586-4d00-a5ed-c6ce923ddbfb" providerId="ADAL" clId="{73DAD2B1-638E-480C-BD74-32E87913D7B0}" dt="2025-05-07T09:31:31.299" v="616"/>
          <ac:spMkLst>
            <pc:docMk/>
            <pc:sldMk cId="2243494996" sldId="277"/>
            <ac:spMk id="5" creationId="{3F047CAD-91B2-0DFE-E889-50B0FBD893D4}"/>
          </ac:spMkLst>
        </pc:spChg>
        <pc:spChg chg="add del mod">
          <ac:chgData name="Soumen Chatterjee" userId="43fc8b36-e586-4d00-a5ed-c6ce923ddbfb" providerId="ADAL" clId="{73DAD2B1-638E-480C-BD74-32E87913D7B0}" dt="2025-05-07T13:58:22.019" v="676"/>
          <ac:spMkLst>
            <pc:docMk/>
            <pc:sldMk cId="2243494996" sldId="277"/>
            <ac:spMk id="6" creationId="{81B0D556-D676-274C-D7B1-B1049B3346FB}"/>
          </ac:spMkLst>
        </pc:spChg>
        <pc:graphicFrameChg chg="add mod">
          <ac:chgData name="Soumen Chatterjee" userId="43fc8b36-e586-4d00-a5ed-c6ce923ddbfb" providerId="ADAL" clId="{73DAD2B1-638E-480C-BD74-32E87913D7B0}" dt="2025-05-06T14:12:28.658" v="77"/>
          <ac:graphicFrameMkLst>
            <pc:docMk/>
            <pc:sldMk cId="2243494996" sldId="277"/>
            <ac:graphicFrameMk id="7" creationId="{D8AB2327-E684-44BE-6B77-FB0F1BFB4652}"/>
          </ac:graphicFrameMkLst>
        </pc:graphicFrameChg>
        <pc:picChg chg="add mod">
          <ac:chgData name="Soumen Chatterjee" userId="43fc8b36-e586-4d00-a5ed-c6ce923ddbfb" providerId="ADAL" clId="{73DAD2B1-638E-480C-BD74-32E87913D7B0}" dt="2025-05-06T14:21:41.779" v="237" actId="1076"/>
          <ac:picMkLst>
            <pc:docMk/>
            <pc:sldMk cId="2243494996" sldId="277"/>
            <ac:picMk id="9" creationId="{0E83B223-4B8D-4760-886C-B3E76798B4E1}"/>
          </ac:picMkLst>
        </pc:picChg>
      </pc:sldChg>
      <pc:sldChg chg="addSp delSp modSp mod">
        <pc:chgData name="Soumen Chatterjee" userId="43fc8b36-e586-4d00-a5ed-c6ce923ddbfb" providerId="ADAL" clId="{73DAD2B1-638E-480C-BD74-32E87913D7B0}" dt="2025-05-07T15:06:46.207" v="929" actId="20577"/>
        <pc:sldMkLst>
          <pc:docMk/>
          <pc:sldMk cId="4252466045" sldId="279"/>
        </pc:sldMkLst>
        <pc:spChg chg="add del mod">
          <ac:chgData name="Soumen Chatterjee" userId="43fc8b36-e586-4d00-a5ed-c6ce923ddbfb" providerId="ADAL" clId="{73DAD2B1-638E-480C-BD74-32E87913D7B0}" dt="2025-05-07T09:31:31.369" v="659"/>
          <ac:spMkLst>
            <pc:docMk/>
            <pc:sldMk cId="4252466045" sldId="279"/>
            <ac:spMk id="2" creationId="{9FE02BAE-337F-942F-1880-736EAEBFA791}"/>
          </ac:spMkLst>
        </pc:spChg>
        <pc:spChg chg="add del mod">
          <ac:chgData name="Soumen Chatterjee" userId="43fc8b36-e586-4d00-a5ed-c6ce923ddbfb" providerId="ADAL" clId="{73DAD2B1-638E-480C-BD74-32E87913D7B0}" dt="2025-05-07T13:58:22.227" v="719"/>
          <ac:spMkLst>
            <pc:docMk/>
            <pc:sldMk cId="4252466045" sldId="279"/>
            <ac:spMk id="2" creationId="{DDAE5368-FA2D-97E1-C8B8-2187513CC5E6}"/>
          </ac:spMkLst>
        </pc:spChg>
        <pc:spChg chg="add mod">
          <ac:chgData name="Soumen Chatterjee" userId="43fc8b36-e586-4d00-a5ed-c6ce923ddbfb" providerId="ADAL" clId="{73DAD2B1-638E-480C-BD74-32E87913D7B0}" dt="2025-05-07T13:58:22.240" v="734"/>
          <ac:spMkLst>
            <pc:docMk/>
            <pc:sldMk cId="4252466045" sldId="279"/>
            <ac:spMk id="3" creationId="{0DC26CD4-DFEE-A918-06BB-AB5024A8B229}"/>
          </ac:spMkLst>
        </pc:spChg>
        <pc:spChg chg="del">
          <ac:chgData name="Soumen Chatterjee" userId="43fc8b36-e586-4d00-a5ed-c6ce923ddbfb" providerId="ADAL" clId="{73DAD2B1-638E-480C-BD74-32E87913D7B0}" dt="2025-05-07T09:31:31.348" v="629"/>
          <ac:spMkLst>
            <pc:docMk/>
            <pc:sldMk cId="4252466045" sldId="279"/>
            <ac:spMk id="3" creationId="{68DB0A49-945E-78A1-20A0-95C6257AE5DA}"/>
          </ac:spMkLst>
        </pc:spChg>
        <pc:spChg chg="add del mod">
          <ac:chgData name="Soumen Chatterjee" userId="43fc8b36-e586-4d00-a5ed-c6ce923ddbfb" providerId="ADAL" clId="{73DAD2B1-638E-480C-BD74-32E87913D7B0}" dt="2025-05-07T13:58:22.165" v="689"/>
          <ac:spMkLst>
            <pc:docMk/>
            <pc:sldMk cId="4252466045" sldId="279"/>
            <ac:spMk id="4" creationId="{EAE053AC-F14E-5C47-7E8B-31F42C218C69}"/>
          </ac:spMkLst>
        </pc:spChg>
        <pc:spChg chg="del">
          <ac:chgData name="Soumen Chatterjee" userId="43fc8b36-e586-4d00-a5ed-c6ce923ddbfb" providerId="ADAL" clId="{73DAD2B1-638E-480C-BD74-32E87913D7B0}" dt="2025-05-07T14:56:04.128" v="890" actId="478"/>
          <ac:spMkLst>
            <pc:docMk/>
            <pc:sldMk cId="4252466045" sldId="279"/>
            <ac:spMk id="7" creationId="{3FF2D739-E475-54F8-C832-F04A983D0F24}"/>
          </ac:spMkLst>
        </pc:spChg>
        <pc:spChg chg="del mod">
          <ac:chgData name="Soumen Chatterjee" userId="43fc8b36-e586-4d00-a5ed-c6ce923ddbfb" providerId="ADAL" clId="{73DAD2B1-638E-480C-BD74-32E87913D7B0}" dt="2025-05-07T14:56:25.583" v="899" actId="478"/>
          <ac:spMkLst>
            <pc:docMk/>
            <pc:sldMk cId="4252466045" sldId="279"/>
            <ac:spMk id="8" creationId="{8E323639-65E1-FDBD-1BE3-374BB39C1971}"/>
          </ac:spMkLst>
        </pc:spChg>
        <pc:spChg chg="add del mod">
          <ac:chgData name="Soumen Chatterjee" userId="43fc8b36-e586-4d00-a5ed-c6ce923ddbfb" providerId="ADAL" clId="{73DAD2B1-638E-480C-BD74-32E87913D7B0}" dt="2025-05-07T14:56:12.612" v="891" actId="478"/>
          <ac:spMkLst>
            <pc:docMk/>
            <pc:sldMk cId="4252466045" sldId="279"/>
            <ac:spMk id="10" creationId="{195FB924-CCB2-4CD0-F27E-7F15A900FEE7}"/>
          </ac:spMkLst>
        </pc:spChg>
        <pc:spChg chg="add del">
          <ac:chgData name="Soumen Chatterjee" userId="43fc8b36-e586-4d00-a5ed-c6ce923ddbfb" providerId="ADAL" clId="{73DAD2B1-638E-480C-BD74-32E87913D7B0}" dt="2025-05-07T15:05:05.456" v="903" actId="22"/>
          <ac:spMkLst>
            <pc:docMk/>
            <pc:sldMk cId="4252466045" sldId="279"/>
            <ac:spMk id="12" creationId="{F8F8E177-FBAC-386F-86DF-A54CC8B5CD97}"/>
          </ac:spMkLst>
        </pc:spChg>
        <pc:spChg chg="add del">
          <ac:chgData name="Soumen Chatterjee" userId="43fc8b36-e586-4d00-a5ed-c6ce923ddbfb" providerId="ADAL" clId="{73DAD2B1-638E-480C-BD74-32E87913D7B0}" dt="2025-05-07T15:05:06.737" v="905" actId="22"/>
          <ac:spMkLst>
            <pc:docMk/>
            <pc:sldMk cId="4252466045" sldId="279"/>
            <ac:spMk id="14" creationId="{203EBA81-BFA3-52F2-6EA5-59DC0AA1CBA5}"/>
          </ac:spMkLst>
        </pc:spChg>
        <pc:spChg chg="add mod">
          <ac:chgData name="Soumen Chatterjee" userId="43fc8b36-e586-4d00-a5ed-c6ce923ddbfb" providerId="ADAL" clId="{73DAD2B1-638E-480C-BD74-32E87913D7B0}" dt="2025-05-07T15:06:46.207" v="929" actId="20577"/>
          <ac:spMkLst>
            <pc:docMk/>
            <pc:sldMk cId="4252466045" sldId="279"/>
            <ac:spMk id="16" creationId="{B63DEC79-4CEC-AD49-8C97-463745256269}"/>
          </ac:spMkLst>
        </pc:spChg>
        <pc:spChg chg="mod">
          <ac:chgData name="Soumen Chatterjee" userId="43fc8b36-e586-4d00-a5ed-c6ce923ddbfb" providerId="ADAL" clId="{73DAD2B1-638E-480C-BD74-32E87913D7B0}" dt="2025-05-07T14:55:27.585" v="884" actId="1076"/>
          <ac:spMkLst>
            <pc:docMk/>
            <pc:sldMk cId="4252466045" sldId="279"/>
            <ac:spMk id="23" creationId="{5FB75C3E-5885-49DD-8190-BB1E8C511A7E}"/>
          </ac:spMkLst>
        </pc:spChg>
        <pc:picChg chg="add mod">
          <ac:chgData name="Soumen Chatterjee" userId="43fc8b36-e586-4d00-a5ed-c6ce923ddbfb" providerId="ADAL" clId="{73DAD2B1-638E-480C-BD74-32E87913D7B0}" dt="2025-05-07T14:55:55.811" v="889" actId="1076"/>
          <ac:picMkLst>
            <pc:docMk/>
            <pc:sldMk cId="4252466045" sldId="279"/>
            <ac:picMk id="6" creationId="{207A00A9-C9E6-24F1-05B7-5675F4C9B76C}"/>
          </ac:picMkLst>
        </pc:picChg>
      </pc:sldChg>
      <pc:sldChg chg="addSp delSp modSp mod">
        <pc:chgData name="Soumen Chatterjee" userId="43fc8b36-e586-4d00-a5ed-c6ce923ddbfb" providerId="ADAL" clId="{73DAD2B1-638E-480C-BD74-32E87913D7B0}" dt="2025-05-07T14:11:15.579" v="804" actId="20577"/>
        <pc:sldMkLst>
          <pc:docMk/>
          <pc:sldMk cId="1418789964" sldId="286"/>
        </pc:sldMkLst>
        <pc:spChg chg="mod">
          <ac:chgData name="Soumen Chatterjee" userId="43fc8b36-e586-4d00-a5ed-c6ce923ddbfb" providerId="ADAL" clId="{73DAD2B1-638E-480C-BD74-32E87913D7B0}" dt="2025-05-07T14:04:45.832" v="748" actId="313"/>
          <ac:spMkLst>
            <pc:docMk/>
            <pc:sldMk cId="1418789964" sldId="286"/>
            <ac:spMk id="2" creationId="{67708C79-A4AC-4B5D-92DF-600737E4D11A}"/>
          </ac:spMkLst>
        </pc:spChg>
        <pc:spChg chg="add del mod">
          <ac:chgData name="Soumen Chatterjee" userId="43fc8b36-e586-4d00-a5ed-c6ce923ddbfb" providerId="ADAL" clId="{73DAD2B1-638E-480C-BD74-32E87913D7B0}" dt="2025-05-07T13:58:22.227" v="717"/>
          <ac:spMkLst>
            <pc:docMk/>
            <pc:sldMk cId="1418789964" sldId="286"/>
            <ac:spMk id="3" creationId="{CC975A8B-21D7-895A-52EB-CC98F436862D}"/>
          </ac:spMkLst>
        </pc:spChg>
        <pc:spChg chg="add del mod">
          <ac:chgData name="Soumen Chatterjee" userId="43fc8b36-e586-4d00-a5ed-c6ce923ddbfb" providerId="ADAL" clId="{73DAD2B1-638E-480C-BD74-32E87913D7B0}" dt="2025-05-07T09:31:31.369" v="657"/>
          <ac:spMkLst>
            <pc:docMk/>
            <pc:sldMk cId="1418789964" sldId="286"/>
            <ac:spMk id="3" creationId="{DE8A2CC9-7D53-86F9-0585-761840F10268}"/>
          </ac:spMkLst>
        </pc:spChg>
        <pc:spChg chg="del">
          <ac:chgData name="Soumen Chatterjee" userId="43fc8b36-e586-4d00-a5ed-c6ce923ddbfb" providerId="ADAL" clId="{73DAD2B1-638E-480C-BD74-32E87913D7B0}" dt="2025-05-07T09:31:31.340" v="627"/>
          <ac:spMkLst>
            <pc:docMk/>
            <pc:sldMk cId="1418789964" sldId="286"/>
            <ac:spMk id="4" creationId="{04B24E8E-24C6-9741-C75B-88BB87098C80}"/>
          </ac:spMkLst>
        </pc:spChg>
        <pc:spChg chg="add mod">
          <ac:chgData name="Soumen Chatterjee" userId="43fc8b36-e586-4d00-a5ed-c6ce923ddbfb" providerId="ADAL" clId="{73DAD2B1-638E-480C-BD74-32E87913D7B0}" dt="2025-05-07T13:58:22.240" v="732"/>
          <ac:spMkLst>
            <pc:docMk/>
            <pc:sldMk cId="1418789964" sldId="286"/>
            <ac:spMk id="4" creationId="{7457FFD9-A3B3-B70A-334E-835D777BA19F}"/>
          </ac:spMkLst>
        </pc:spChg>
        <pc:spChg chg="add del mod">
          <ac:chgData name="Soumen Chatterjee" userId="43fc8b36-e586-4d00-a5ed-c6ce923ddbfb" providerId="ADAL" clId="{73DAD2B1-638E-480C-BD74-32E87913D7B0}" dt="2025-05-07T13:58:22.146" v="687"/>
          <ac:spMkLst>
            <pc:docMk/>
            <pc:sldMk cId="1418789964" sldId="286"/>
            <ac:spMk id="5" creationId="{913E5594-5542-A447-8BD0-26B20830BEE2}"/>
          </ac:spMkLst>
        </pc:spChg>
        <pc:spChg chg="del">
          <ac:chgData name="Soumen Chatterjee" userId="43fc8b36-e586-4d00-a5ed-c6ce923ddbfb" providerId="ADAL" clId="{73DAD2B1-638E-480C-BD74-32E87913D7B0}" dt="2025-05-07T14:04:59.947" v="751" actId="478"/>
          <ac:spMkLst>
            <pc:docMk/>
            <pc:sldMk cId="1418789964" sldId="286"/>
            <ac:spMk id="7" creationId="{02492136-277B-808E-9D1B-0527359207DB}"/>
          </ac:spMkLst>
        </pc:spChg>
        <pc:spChg chg="add del mod">
          <ac:chgData name="Soumen Chatterjee" userId="43fc8b36-e586-4d00-a5ed-c6ce923ddbfb" providerId="ADAL" clId="{73DAD2B1-638E-480C-BD74-32E87913D7B0}" dt="2025-05-07T14:04:58.282" v="750" actId="478"/>
          <ac:spMkLst>
            <pc:docMk/>
            <pc:sldMk cId="1418789964" sldId="286"/>
            <ac:spMk id="8" creationId="{0039F961-B03D-D720-0CE8-9E2328B012FD}"/>
          </ac:spMkLst>
        </pc:spChg>
        <pc:spChg chg="add del mod">
          <ac:chgData name="Soumen Chatterjee" userId="43fc8b36-e586-4d00-a5ed-c6ce923ddbfb" providerId="ADAL" clId="{73DAD2B1-638E-480C-BD74-32E87913D7B0}" dt="2025-05-07T14:05:02.010" v="752" actId="478"/>
          <ac:spMkLst>
            <pc:docMk/>
            <pc:sldMk cId="1418789964" sldId="286"/>
            <ac:spMk id="10" creationId="{13A07FDD-1678-1661-CA96-831423F49093}"/>
          </ac:spMkLst>
        </pc:spChg>
        <pc:spChg chg="del">
          <ac:chgData name="Soumen Chatterjee" userId="43fc8b36-e586-4d00-a5ed-c6ce923ddbfb" providerId="ADAL" clId="{73DAD2B1-638E-480C-BD74-32E87913D7B0}" dt="2025-05-07T14:04:56.904" v="749" actId="478"/>
          <ac:spMkLst>
            <pc:docMk/>
            <pc:sldMk cId="1418789964" sldId="286"/>
            <ac:spMk id="12" creationId="{D3251268-42B4-3B45-A59B-740E2DB97A00}"/>
          </ac:spMkLst>
        </pc:spChg>
        <pc:spChg chg="add del mod">
          <ac:chgData name="Soumen Chatterjee" userId="43fc8b36-e586-4d00-a5ed-c6ce923ddbfb" providerId="ADAL" clId="{73DAD2B1-638E-480C-BD74-32E87913D7B0}" dt="2025-05-07T14:06:29.211" v="761"/>
          <ac:spMkLst>
            <pc:docMk/>
            <pc:sldMk cId="1418789964" sldId="286"/>
            <ac:spMk id="14" creationId="{38C4A7C1-A196-FF64-BDA7-0B58103C717A}"/>
          </ac:spMkLst>
        </pc:spChg>
        <pc:spChg chg="add del">
          <ac:chgData name="Soumen Chatterjee" userId="43fc8b36-e586-4d00-a5ed-c6ce923ddbfb" providerId="ADAL" clId="{73DAD2B1-638E-480C-BD74-32E87913D7B0}" dt="2025-05-07T14:07:19.397" v="764" actId="22"/>
          <ac:spMkLst>
            <pc:docMk/>
            <pc:sldMk cId="1418789964" sldId="286"/>
            <ac:spMk id="16" creationId="{366D7840-0054-7C90-E409-09E799D7A7A1}"/>
          </ac:spMkLst>
        </pc:spChg>
        <pc:spChg chg="add mod">
          <ac:chgData name="Soumen Chatterjee" userId="43fc8b36-e586-4d00-a5ed-c6ce923ddbfb" providerId="ADAL" clId="{73DAD2B1-638E-480C-BD74-32E87913D7B0}" dt="2025-05-07T14:07:51.797" v="771"/>
          <ac:spMkLst>
            <pc:docMk/>
            <pc:sldMk cId="1418789964" sldId="286"/>
            <ac:spMk id="17" creationId="{5941AAA9-957B-4F28-A85C-6190854CDFD8}"/>
          </ac:spMkLst>
        </pc:spChg>
        <pc:spChg chg="add mod">
          <ac:chgData name="Soumen Chatterjee" userId="43fc8b36-e586-4d00-a5ed-c6ce923ddbfb" providerId="ADAL" clId="{73DAD2B1-638E-480C-BD74-32E87913D7B0}" dt="2025-05-07T14:11:15.579" v="804" actId="20577"/>
          <ac:spMkLst>
            <pc:docMk/>
            <pc:sldMk cId="1418789964" sldId="286"/>
            <ac:spMk id="19" creationId="{097C2854-C9AF-D17E-3EA9-A4B79B7F02F7}"/>
          </ac:spMkLst>
        </pc:spChg>
        <pc:picChg chg="add mod">
          <ac:chgData name="Soumen Chatterjee" userId="43fc8b36-e586-4d00-a5ed-c6ce923ddbfb" providerId="ADAL" clId="{73DAD2B1-638E-480C-BD74-32E87913D7B0}" dt="2025-05-07T14:05:22.438" v="757" actId="1076"/>
          <ac:picMkLst>
            <pc:docMk/>
            <pc:sldMk cId="1418789964" sldId="286"/>
            <ac:picMk id="13" creationId="{0A888ABD-8274-0426-34C3-12F4D2058FCD}"/>
          </ac:picMkLst>
        </pc:picChg>
      </pc:sldChg>
      <pc:sldChg chg="addSp modSp mod">
        <pc:chgData name="Soumen Chatterjee" userId="43fc8b36-e586-4d00-a5ed-c6ce923ddbfb" providerId="ADAL" clId="{73DAD2B1-638E-480C-BD74-32E87913D7B0}" dt="2025-05-06T17:09:16.693" v="360" actId="255"/>
        <pc:sldMkLst>
          <pc:docMk/>
          <pc:sldMk cId="1329539271" sldId="290"/>
        </pc:sldMkLst>
        <pc:spChg chg="mod">
          <ac:chgData name="Soumen Chatterjee" userId="43fc8b36-e586-4d00-a5ed-c6ce923ddbfb" providerId="ADAL" clId="{73DAD2B1-638E-480C-BD74-32E87913D7B0}" dt="2025-05-06T17:08:32.859" v="357" actId="255"/>
          <ac:spMkLst>
            <pc:docMk/>
            <pc:sldMk cId="1329539271" sldId="290"/>
            <ac:spMk id="2" creationId="{216815C6-3AD0-46E6-A74A-1967BD91AF50}"/>
          </ac:spMkLst>
        </pc:spChg>
        <pc:spChg chg="mod">
          <ac:chgData name="Soumen Chatterjee" userId="43fc8b36-e586-4d00-a5ed-c6ce923ddbfb" providerId="ADAL" clId="{73DAD2B1-638E-480C-BD74-32E87913D7B0}" dt="2025-05-06T17:09:16.693" v="360" actId="255"/>
          <ac:spMkLst>
            <pc:docMk/>
            <pc:sldMk cId="1329539271" sldId="290"/>
            <ac:spMk id="3" creationId="{1901B20D-4C28-4DA3-ABBD-718C22A5E58B}"/>
          </ac:spMkLst>
        </pc:spChg>
        <pc:spChg chg="mod">
          <ac:chgData name="Soumen Chatterjee" userId="43fc8b36-e586-4d00-a5ed-c6ce923ddbfb" providerId="ADAL" clId="{73DAD2B1-638E-480C-BD74-32E87913D7B0}" dt="2025-05-06T17:08:28.630" v="351" actId="1076"/>
          <ac:spMkLst>
            <pc:docMk/>
            <pc:sldMk cId="1329539271" sldId="290"/>
            <ac:spMk id="44" creationId="{5F855448-57DF-E468-AF41-00CAAC2D7C74}"/>
          </ac:spMkLst>
        </pc:spChg>
        <pc:picChg chg="add mod">
          <ac:chgData name="Soumen Chatterjee" userId="43fc8b36-e586-4d00-a5ed-c6ce923ddbfb" providerId="ADAL" clId="{73DAD2B1-638E-480C-BD74-32E87913D7B0}" dt="2025-05-06T17:01:22.590" v="292" actId="1076"/>
          <ac:picMkLst>
            <pc:docMk/>
            <pc:sldMk cId="1329539271" sldId="290"/>
            <ac:picMk id="5" creationId="{5267127E-0E17-DC36-9C2C-54E0CEBED514}"/>
          </ac:picMkLst>
        </pc:picChg>
        <pc:picChg chg="mod">
          <ac:chgData name="Soumen Chatterjee" userId="43fc8b36-e586-4d00-a5ed-c6ce923ddbfb" providerId="ADAL" clId="{73DAD2B1-638E-480C-BD74-32E87913D7B0}" dt="2025-05-06T17:08:29.130" v="353" actId="14100"/>
          <ac:picMkLst>
            <pc:docMk/>
            <pc:sldMk cId="1329539271" sldId="290"/>
            <ac:picMk id="13" creationId="{1DFE730E-30E7-DA99-A3EE-ACB889D161E9}"/>
          </ac:picMkLst>
        </pc:picChg>
        <pc:cxnChg chg="mod">
          <ac:chgData name="Soumen Chatterjee" userId="43fc8b36-e586-4d00-a5ed-c6ce923ddbfb" providerId="ADAL" clId="{73DAD2B1-638E-480C-BD74-32E87913D7B0}" dt="2025-05-06T17:08:28.907" v="352" actId="14100"/>
          <ac:cxnSpMkLst>
            <pc:docMk/>
            <pc:sldMk cId="1329539271" sldId="290"/>
            <ac:cxnSpMk id="43" creationId="{752FDA21-768F-9929-E6D6-D78CD4F8EA24}"/>
          </ac:cxnSpMkLst>
        </pc:cxnChg>
      </pc:sldChg>
      <pc:sldChg chg="addSp delSp modSp mod">
        <pc:chgData name="Soumen Chatterjee" userId="43fc8b36-e586-4d00-a5ed-c6ce923ddbfb" providerId="ADAL" clId="{73DAD2B1-638E-480C-BD74-32E87913D7B0}" dt="2025-05-07T13:58:22.234" v="725"/>
        <pc:sldMkLst>
          <pc:docMk/>
          <pc:sldMk cId="3003251909" sldId="291"/>
        </pc:sldMkLst>
        <pc:spChg chg="mod">
          <ac:chgData name="Soumen Chatterjee" userId="43fc8b36-e586-4d00-a5ed-c6ce923ddbfb" providerId="ADAL" clId="{73DAD2B1-638E-480C-BD74-32E87913D7B0}" dt="2025-05-06T17:22:15.163" v="411" actId="1076"/>
          <ac:spMkLst>
            <pc:docMk/>
            <pc:sldMk cId="3003251909" sldId="291"/>
            <ac:spMk id="2" creationId="{216815C6-3AD0-46E6-A74A-1967BD91AF50}"/>
          </ac:spMkLst>
        </pc:spChg>
        <pc:spChg chg="mod">
          <ac:chgData name="Soumen Chatterjee" userId="43fc8b36-e586-4d00-a5ed-c6ce923ddbfb" providerId="ADAL" clId="{73DAD2B1-638E-480C-BD74-32E87913D7B0}" dt="2025-05-06T17:50:48.585" v="447" actId="20577"/>
          <ac:spMkLst>
            <pc:docMk/>
            <pc:sldMk cId="3003251909" sldId="291"/>
            <ac:spMk id="3" creationId="{1901B20D-4C28-4DA3-ABBD-718C22A5E58B}"/>
          </ac:spMkLst>
        </pc:spChg>
        <pc:spChg chg="add del mod">
          <ac:chgData name="Soumen Chatterjee" userId="43fc8b36-e586-4d00-a5ed-c6ce923ddbfb" providerId="ADAL" clId="{73DAD2B1-638E-480C-BD74-32E87913D7B0}" dt="2025-05-07T13:58:22.223" v="710"/>
          <ac:spMkLst>
            <pc:docMk/>
            <pc:sldMk cId="3003251909" sldId="291"/>
            <ac:spMk id="4" creationId="{68BB12C1-8D2F-A76C-B207-EB90EFCE1F2A}"/>
          </ac:spMkLst>
        </pc:spChg>
        <pc:spChg chg="add del mod">
          <ac:chgData name="Soumen Chatterjee" userId="43fc8b36-e586-4d00-a5ed-c6ce923ddbfb" providerId="ADAL" clId="{73DAD2B1-638E-480C-BD74-32E87913D7B0}" dt="2025-05-07T09:31:31.369" v="650"/>
          <ac:spMkLst>
            <pc:docMk/>
            <pc:sldMk cId="3003251909" sldId="291"/>
            <ac:spMk id="4" creationId="{B762858B-95B8-B30F-7EE7-B549923ACD14}"/>
          </ac:spMkLst>
        </pc:spChg>
        <pc:spChg chg="add del mod">
          <ac:chgData name="Soumen Chatterjee" userId="43fc8b36-e586-4d00-a5ed-c6ce923ddbfb" providerId="ADAL" clId="{73DAD2B1-638E-480C-BD74-32E87913D7B0}" dt="2025-05-07T13:58:22.080" v="680"/>
          <ac:spMkLst>
            <pc:docMk/>
            <pc:sldMk cId="3003251909" sldId="291"/>
            <ac:spMk id="5" creationId="{15CCAE67-A10A-6D86-9587-0FB1FB12253E}"/>
          </ac:spMkLst>
        </pc:spChg>
        <pc:spChg chg="del">
          <ac:chgData name="Soumen Chatterjee" userId="43fc8b36-e586-4d00-a5ed-c6ce923ddbfb" providerId="ADAL" clId="{73DAD2B1-638E-480C-BD74-32E87913D7B0}" dt="2025-05-07T09:31:31.326" v="620"/>
          <ac:spMkLst>
            <pc:docMk/>
            <pc:sldMk cId="3003251909" sldId="291"/>
            <ac:spMk id="6" creationId="{7F563094-E719-5C09-AA8C-E8FF038DFAEF}"/>
          </ac:spMkLst>
        </pc:spChg>
        <pc:spChg chg="add mod">
          <ac:chgData name="Soumen Chatterjee" userId="43fc8b36-e586-4d00-a5ed-c6ce923ddbfb" providerId="ADAL" clId="{73DAD2B1-638E-480C-BD74-32E87913D7B0}" dt="2025-05-07T13:58:22.234" v="725"/>
          <ac:spMkLst>
            <pc:docMk/>
            <pc:sldMk cId="3003251909" sldId="291"/>
            <ac:spMk id="6" creationId="{930C3B91-857F-8CD8-03E3-CF84F43BC210}"/>
          </ac:spMkLst>
        </pc:spChg>
        <pc:picChg chg="add mod">
          <ac:chgData name="Soumen Chatterjee" userId="43fc8b36-e586-4d00-a5ed-c6ce923ddbfb" providerId="ADAL" clId="{73DAD2B1-638E-480C-BD74-32E87913D7B0}" dt="2025-05-06T17:52:32.550" v="455"/>
          <ac:picMkLst>
            <pc:docMk/>
            <pc:sldMk cId="3003251909" sldId="291"/>
            <ac:picMk id="7" creationId="{EFCEFD08-B5A4-BD2B-6D4D-8E388A36BC77}"/>
          </ac:picMkLst>
        </pc:picChg>
      </pc:sldChg>
      <pc:sldChg chg="addSp delSp modSp mod">
        <pc:chgData name="Soumen Chatterjee" userId="43fc8b36-e586-4d00-a5ed-c6ce923ddbfb" providerId="ADAL" clId="{73DAD2B1-638E-480C-BD74-32E87913D7B0}" dt="2025-05-07T14:49:41.704" v="848" actId="1440"/>
        <pc:sldMkLst>
          <pc:docMk/>
          <pc:sldMk cId="2390678392" sldId="292"/>
        </pc:sldMkLst>
        <pc:spChg chg="mod">
          <ac:chgData name="Soumen Chatterjee" userId="43fc8b36-e586-4d00-a5ed-c6ce923ddbfb" providerId="ADAL" clId="{73DAD2B1-638E-480C-BD74-32E87913D7B0}" dt="2025-05-07T14:13:38.644" v="820" actId="27636"/>
          <ac:spMkLst>
            <pc:docMk/>
            <pc:sldMk cId="2390678392" sldId="292"/>
            <ac:spMk id="2" creationId="{CC80C883-7528-F9C5-D6FA-15EC059A3021}"/>
          </ac:spMkLst>
        </pc:spChg>
        <pc:spChg chg="add del mod">
          <ac:chgData name="Soumen Chatterjee" userId="43fc8b36-e586-4d00-a5ed-c6ce923ddbfb" providerId="ADAL" clId="{73DAD2B1-638E-480C-BD74-32E87913D7B0}" dt="2025-05-07T13:58:22.227" v="718"/>
          <ac:spMkLst>
            <pc:docMk/>
            <pc:sldMk cId="2390678392" sldId="292"/>
            <ac:spMk id="3" creationId="{200A59C0-AFDB-F63D-DAB2-1C743315E3EF}"/>
          </ac:spMkLst>
        </pc:spChg>
        <pc:spChg chg="add del mod">
          <ac:chgData name="Soumen Chatterjee" userId="43fc8b36-e586-4d00-a5ed-c6ce923ddbfb" providerId="ADAL" clId="{73DAD2B1-638E-480C-BD74-32E87913D7B0}" dt="2025-05-07T09:31:31.369" v="658"/>
          <ac:spMkLst>
            <pc:docMk/>
            <pc:sldMk cId="2390678392" sldId="292"/>
            <ac:spMk id="3" creationId="{418D27AB-F111-2E46-C62A-BA2C09C9C09D}"/>
          </ac:spMkLst>
        </pc:spChg>
        <pc:spChg chg="add del mod">
          <ac:chgData name="Soumen Chatterjee" userId="43fc8b36-e586-4d00-a5ed-c6ce923ddbfb" providerId="ADAL" clId="{73DAD2B1-638E-480C-BD74-32E87913D7B0}" dt="2025-05-07T13:58:22.156" v="688"/>
          <ac:spMkLst>
            <pc:docMk/>
            <pc:sldMk cId="2390678392" sldId="292"/>
            <ac:spMk id="4" creationId="{A0E80884-A2AD-CC65-BF3F-AE420EA552A5}"/>
          </ac:spMkLst>
        </pc:spChg>
        <pc:spChg chg="add mod">
          <ac:chgData name="Soumen Chatterjee" userId="43fc8b36-e586-4d00-a5ed-c6ce923ddbfb" providerId="ADAL" clId="{73DAD2B1-638E-480C-BD74-32E87913D7B0}" dt="2025-05-07T13:58:22.240" v="733"/>
          <ac:spMkLst>
            <pc:docMk/>
            <pc:sldMk cId="2390678392" sldId="292"/>
            <ac:spMk id="5" creationId="{2434A852-4D52-74DB-C023-B546EDC5A232}"/>
          </ac:spMkLst>
        </pc:spChg>
        <pc:spChg chg="del">
          <ac:chgData name="Soumen Chatterjee" userId="43fc8b36-e586-4d00-a5ed-c6ce923ddbfb" providerId="ADAL" clId="{73DAD2B1-638E-480C-BD74-32E87913D7B0}" dt="2025-05-07T09:31:31.348" v="628"/>
          <ac:spMkLst>
            <pc:docMk/>
            <pc:sldMk cId="2390678392" sldId="292"/>
            <ac:spMk id="5" creationId="{E076F1FB-DD4D-F60C-F38A-3B02FA3F5314}"/>
          </ac:spMkLst>
        </pc:spChg>
        <pc:spChg chg="del">
          <ac:chgData name="Soumen Chatterjee" userId="43fc8b36-e586-4d00-a5ed-c6ce923ddbfb" providerId="ADAL" clId="{73DAD2B1-638E-480C-BD74-32E87913D7B0}" dt="2025-05-07T14:19:16.713" v="827" actId="478"/>
          <ac:spMkLst>
            <pc:docMk/>
            <pc:sldMk cId="2390678392" sldId="292"/>
            <ac:spMk id="6" creationId="{3A7E69BA-FC91-08A5-671F-B53E6E989C6F}"/>
          </ac:spMkLst>
        </pc:spChg>
        <pc:spChg chg="add del mod">
          <ac:chgData name="Soumen Chatterjee" userId="43fc8b36-e586-4d00-a5ed-c6ce923ddbfb" providerId="ADAL" clId="{73DAD2B1-638E-480C-BD74-32E87913D7B0}" dt="2025-05-07T14:19:18.069" v="828" actId="478"/>
          <ac:spMkLst>
            <pc:docMk/>
            <pc:sldMk cId="2390678392" sldId="292"/>
            <ac:spMk id="11" creationId="{A47F23F7-4967-E101-CD98-9F14A0FC8FE1}"/>
          </ac:spMkLst>
        </pc:spChg>
        <pc:spChg chg="add del mod">
          <ac:chgData name="Soumen Chatterjee" userId="43fc8b36-e586-4d00-a5ed-c6ce923ddbfb" providerId="ADAL" clId="{73DAD2B1-638E-480C-BD74-32E87913D7B0}" dt="2025-05-07T14:19:26.605" v="831" actId="478"/>
          <ac:spMkLst>
            <pc:docMk/>
            <pc:sldMk cId="2390678392" sldId="292"/>
            <ac:spMk id="13" creationId="{79399B29-8DF9-036E-0320-4CF8C3113F43}"/>
          </ac:spMkLst>
        </pc:spChg>
        <pc:graphicFrameChg chg="del modGraphic">
          <ac:chgData name="Soumen Chatterjee" userId="43fc8b36-e586-4d00-a5ed-c6ce923ddbfb" providerId="ADAL" clId="{73DAD2B1-638E-480C-BD74-32E87913D7B0}" dt="2025-05-07T14:19:25.199" v="830" actId="478"/>
          <ac:graphicFrameMkLst>
            <pc:docMk/>
            <pc:sldMk cId="2390678392" sldId="292"/>
            <ac:graphicFrameMk id="8" creationId="{24EE9911-8AC9-5BE2-4456-0175FD28D083}"/>
          </ac:graphicFrameMkLst>
        </pc:graphicFrameChg>
        <pc:picChg chg="add mod">
          <ac:chgData name="Soumen Chatterjee" userId="43fc8b36-e586-4d00-a5ed-c6ce923ddbfb" providerId="ADAL" clId="{73DAD2B1-638E-480C-BD74-32E87913D7B0}" dt="2025-05-07T14:19:00.137" v="826" actId="1076"/>
          <ac:picMkLst>
            <pc:docMk/>
            <pc:sldMk cId="2390678392" sldId="292"/>
            <ac:picMk id="9" creationId="{9C907173-965E-B559-92CC-73FB7EC6C028}"/>
          </ac:picMkLst>
        </pc:picChg>
        <pc:picChg chg="add mod">
          <ac:chgData name="Soumen Chatterjee" userId="43fc8b36-e586-4d00-a5ed-c6ce923ddbfb" providerId="ADAL" clId="{73DAD2B1-638E-480C-BD74-32E87913D7B0}" dt="2025-05-07T14:49:36.667" v="846" actId="1440"/>
          <ac:picMkLst>
            <pc:docMk/>
            <pc:sldMk cId="2390678392" sldId="292"/>
            <ac:picMk id="15" creationId="{C2700089-4128-9183-07A4-EE1442668741}"/>
          </ac:picMkLst>
        </pc:picChg>
        <pc:picChg chg="add mod">
          <ac:chgData name="Soumen Chatterjee" userId="43fc8b36-e586-4d00-a5ed-c6ce923ddbfb" providerId="ADAL" clId="{73DAD2B1-638E-480C-BD74-32E87913D7B0}" dt="2025-05-07T14:49:39.408" v="847" actId="1440"/>
          <ac:picMkLst>
            <pc:docMk/>
            <pc:sldMk cId="2390678392" sldId="292"/>
            <ac:picMk id="17" creationId="{543C06A5-2235-9E12-9262-6FE9606516F0}"/>
          </ac:picMkLst>
        </pc:picChg>
        <pc:picChg chg="add mod">
          <ac:chgData name="Soumen Chatterjee" userId="43fc8b36-e586-4d00-a5ed-c6ce923ddbfb" providerId="ADAL" clId="{73DAD2B1-638E-480C-BD74-32E87913D7B0}" dt="2025-05-07T14:49:41.704" v="848" actId="1440"/>
          <ac:picMkLst>
            <pc:docMk/>
            <pc:sldMk cId="2390678392" sldId="292"/>
            <ac:picMk id="19" creationId="{DD35C3EF-76C8-9ED5-38FB-9E2A7EEC8DA2}"/>
          </ac:picMkLst>
        </pc:picChg>
      </pc:sldChg>
      <pc:sldChg chg="modSp add mod">
        <pc:chgData name="Soumen Chatterjee" userId="43fc8b36-e586-4d00-a5ed-c6ce923ddbfb" providerId="ADAL" clId="{73DAD2B1-638E-480C-BD74-32E87913D7B0}" dt="2025-05-06T17:10:44.603" v="368" actId="20577"/>
        <pc:sldMkLst>
          <pc:docMk/>
          <pc:sldMk cId="3859676758" sldId="293"/>
        </pc:sldMkLst>
        <pc:spChg chg="mod">
          <ac:chgData name="Soumen Chatterjee" userId="43fc8b36-e586-4d00-a5ed-c6ce923ddbfb" providerId="ADAL" clId="{73DAD2B1-638E-480C-BD74-32E87913D7B0}" dt="2025-05-06T17:10:44.603" v="368" actId="20577"/>
          <ac:spMkLst>
            <pc:docMk/>
            <pc:sldMk cId="3859676758" sldId="293"/>
            <ac:spMk id="3" creationId="{35031E19-381B-02F1-F809-60B6574C4B28}"/>
          </ac:spMkLst>
        </pc:spChg>
      </pc:sldChg>
      <pc:sldChg chg="addSp delSp modSp add mod">
        <pc:chgData name="Soumen Chatterjee" userId="43fc8b36-e586-4d00-a5ed-c6ce923ddbfb" providerId="ADAL" clId="{73DAD2B1-638E-480C-BD74-32E87913D7B0}" dt="2025-05-07T13:58:22.231" v="723"/>
        <pc:sldMkLst>
          <pc:docMk/>
          <pc:sldMk cId="2620347327" sldId="294"/>
        </pc:sldMkLst>
        <pc:spChg chg="mod">
          <ac:chgData name="Soumen Chatterjee" userId="43fc8b36-e586-4d00-a5ed-c6ce923ddbfb" providerId="ADAL" clId="{73DAD2B1-638E-480C-BD74-32E87913D7B0}" dt="2025-05-06T17:18:25.888" v="403" actId="20577"/>
          <ac:spMkLst>
            <pc:docMk/>
            <pc:sldMk cId="2620347327" sldId="294"/>
            <ac:spMk id="3" creationId="{CE9D77DB-0596-C8EE-2797-EEDAE98C83B7}"/>
          </ac:spMkLst>
        </pc:spChg>
        <pc:spChg chg="add del mod">
          <ac:chgData name="Soumen Chatterjee" userId="43fc8b36-e586-4d00-a5ed-c6ce923ddbfb" providerId="ADAL" clId="{73DAD2B1-638E-480C-BD74-32E87913D7B0}" dt="2025-05-07T09:31:31.369" v="648"/>
          <ac:spMkLst>
            <pc:docMk/>
            <pc:sldMk cId="2620347327" sldId="294"/>
            <ac:spMk id="4" creationId="{910CA778-8E65-C452-C0D6-54747CEED1CA}"/>
          </ac:spMkLst>
        </pc:spChg>
        <pc:spChg chg="add del mod">
          <ac:chgData name="Soumen Chatterjee" userId="43fc8b36-e586-4d00-a5ed-c6ce923ddbfb" providerId="ADAL" clId="{73DAD2B1-638E-480C-BD74-32E87913D7B0}" dt="2025-05-07T13:58:22.221" v="708"/>
          <ac:spMkLst>
            <pc:docMk/>
            <pc:sldMk cId="2620347327" sldId="294"/>
            <ac:spMk id="4" creationId="{FB8CEA22-2A99-BFBF-73F0-2E62EC1FF6C9}"/>
          </ac:spMkLst>
        </pc:spChg>
        <pc:spChg chg="del">
          <ac:chgData name="Soumen Chatterjee" userId="43fc8b36-e586-4d00-a5ed-c6ce923ddbfb" providerId="ADAL" clId="{73DAD2B1-638E-480C-BD74-32E87913D7B0}" dt="2025-05-07T09:31:31.320" v="618"/>
          <ac:spMkLst>
            <pc:docMk/>
            <pc:sldMk cId="2620347327" sldId="294"/>
            <ac:spMk id="5" creationId="{2A73EA21-BE8B-E326-3745-826D7E76718A}"/>
          </ac:spMkLst>
        </pc:spChg>
        <pc:spChg chg="add mod">
          <ac:chgData name="Soumen Chatterjee" userId="43fc8b36-e586-4d00-a5ed-c6ce923ddbfb" providerId="ADAL" clId="{73DAD2B1-638E-480C-BD74-32E87913D7B0}" dt="2025-05-07T13:58:22.231" v="723"/>
          <ac:spMkLst>
            <pc:docMk/>
            <pc:sldMk cId="2620347327" sldId="294"/>
            <ac:spMk id="5" creationId="{54F31C83-4C5E-2148-41B5-A99ADBFE6257}"/>
          </ac:spMkLst>
        </pc:spChg>
        <pc:spChg chg="add del mod">
          <ac:chgData name="Soumen Chatterjee" userId="43fc8b36-e586-4d00-a5ed-c6ce923ddbfb" providerId="ADAL" clId="{73DAD2B1-638E-480C-BD74-32E87913D7B0}" dt="2025-05-07T13:58:22.061" v="678"/>
          <ac:spMkLst>
            <pc:docMk/>
            <pc:sldMk cId="2620347327" sldId="294"/>
            <ac:spMk id="6" creationId="{AEAE98AB-E2D4-B5C0-D7C0-40C90EC88D7D}"/>
          </ac:spMkLst>
        </pc:spChg>
      </pc:sldChg>
      <pc:sldChg chg="addSp delSp modSp add del mod ord">
        <pc:chgData name="Soumen Chatterjee" userId="43fc8b36-e586-4d00-a5ed-c6ce923ddbfb" providerId="ADAL" clId="{73DAD2B1-638E-480C-BD74-32E87913D7B0}" dt="2025-05-07T13:58:22.231" v="724"/>
        <pc:sldMkLst>
          <pc:docMk/>
          <pc:sldMk cId="1832920490" sldId="295"/>
        </pc:sldMkLst>
        <pc:spChg chg="mod">
          <ac:chgData name="Soumen Chatterjee" userId="43fc8b36-e586-4d00-a5ed-c6ce923ddbfb" providerId="ADAL" clId="{73DAD2B1-638E-480C-BD74-32E87913D7B0}" dt="2025-05-06T17:50:36.466" v="441" actId="20577"/>
          <ac:spMkLst>
            <pc:docMk/>
            <pc:sldMk cId="1832920490" sldId="295"/>
            <ac:spMk id="3" creationId="{49DBCD55-BC30-1E4C-7A11-39A9A1807E16}"/>
          </ac:spMkLst>
        </pc:spChg>
        <pc:spChg chg="add del mod">
          <ac:chgData name="Soumen Chatterjee" userId="43fc8b36-e586-4d00-a5ed-c6ce923ddbfb" providerId="ADAL" clId="{73DAD2B1-638E-480C-BD74-32E87913D7B0}" dt="2025-05-07T09:31:31.369" v="649"/>
          <ac:spMkLst>
            <pc:docMk/>
            <pc:sldMk cId="1832920490" sldId="295"/>
            <ac:spMk id="4" creationId="{3744DE0D-F537-48BB-0C28-955FF046EEBF}"/>
          </ac:spMkLst>
        </pc:spChg>
        <pc:spChg chg="add del mod">
          <ac:chgData name="Soumen Chatterjee" userId="43fc8b36-e586-4d00-a5ed-c6ce923ddbfb" providerId="ADAL" clId="{73DAD2B1-638E-480C-BD74-32E87913D7B0}" dt="2025-05-07T13:58:22.223" v="709"/>
          <ac:spMkLst>
            <pc:docMk/>
            <pc:sldMk cId="1832920490" sldId="295"/>
            <ac:spMk id="4" creationId="{7AA527D0-539C-13E5-9F63-3853655F435F}"/>
          </ac:spMkLst>
        </pc:spChg>
        <pc:spChg chg="add mod">
          <ac:chgData name="Soumen Chatterjee" userId="43fc8b36-e586-4d00-a5ed-c6ce923ddbfb" providerId="ADAL" clId="{73DAD2B1-638E-480C-BD74-32E87913D7B0}" dt="2025-05-07T13:58:22.231" v="724"/>
          <ac:spMkLst>
            <pc:docMk/>
            <pc:sldMk cId="1832920490" sldId="295"/>
            <ac:spMk id="6" creationId="{02ADC056-C128-E525-24A3-6B5AD8A921E2}"/>
          </ac:spMkLst>
        </pc:spChg>
        <pc:spChg chg="del">
          <ac:chgData name="Soumen Chatterjee" userId="43fc8b36-e586-4d00-a5ed-c6ce923ddbfb" providerId="ADAL" clId="{73DAD2B1-638E-480C-BD74-32E87913D7B0}" dt="2025-05-07T09:31:31.324" v="619"/>
          <ac:spMkLst>
            <pc:docMk/>
            <pc:sldMk cId="1832920490" sldId="295"/>
            <ac:spMk id="6" creationId="{1F73C25C-3E67-5982-17FD-389EADB55FC4}"/>
          </ac:spMkLst>
        </pc:spChg>
        <pc:spChg chg="add del mod">
          <ac:chgData name="Soumen Chatterjee" userId="43fc8b36-e586-4d00-a5ed-c6ce923ddbfb" providerId="ADAL" clId="{73DAD2B1-638E-480C-BD74-32E87913D7B0}" dt="2025-05-07T13:58:22.076" v="679"/>
          <ac:spMkLst>
            <pc:docMk/>
            <pc:sldMk cId="1832920490" sldId="295"/>
            <ac:spMk id="7" creationId="{E143EB50-6B78-74E6-569A-785169E2ABF7}"/>
          </ac:spMkLst>
        </pc:spChg>
        <pc:picChg chg="add mod">
          <ac:chgData name="Soumen Chatterjee" userId="43fc8b36-e586-4d00-a5ed-c6ce923ddbfb" providerId="ADAL" clId="{73DAD2B1-638E-480C-BD74-32E87913D7B0}" dt="2025-05-06T17:52:24.965" v="454" actId="1076"/>
          <ac:picMkLst>
            <pc:docMk/>
            <pc:sldMk cId="1832920490" sldId="295"/>
            <ac:picMk id="5" creationId="{6E3F429C-5CAA-CCCA-1243-D6A0EDF7794F}"/>
          </ac:picMkLst>
        </pc:picChg>
      </pc:sldChg>
      <pc:sldChg chg="addSp delSp modSp add mod">
        <pc:chgData name="Soumen Chatterjee" userId="43fc8b36-e586-4d00-a5ed-c6ce923ddbfb" providerId="ADAL" clId="{73DAD2B1-638E-480C-BD74-32E87913D7B0}" dt="2025-05-07T13:58:22.236" v="727"/>
        <pc:sldMkLst>
          <pc:docMk/>
          <pc:sldMk cId="742036296" sldId="296"/>
        </pc:sldMkLst>
        <pc:spChg chg="del">
          <ac:chgData name="Soumen Chatterjee" userId="43fc8b36-e586-4d00-a5ed-c6ce923ddbfb" providerId="ADAL" clId="{73DAD2B1-638E-480C-BD74-32E87913D7B0}" dt="2025-05-07T09:31:31.330" v="622"/>
          <ac:spMkLst>
            <pc:docMk/>
            <pc:sldMk cId="742036296" sldId="296"/>
            <ac:spMk id="3" creationId="{010618BE-68AB-CA11-5B61-A2CFBE5ADAA2}"/>
          </ac:spMkLst>
        </pc:spChg>
        <pc:spChg chg="add del mod">
          <ac:chgData name="Soumen Chatterjee" userId="43fc8b36-e586-4d00-a5ed-c6ce923ddbfb" providerId="ADAL" clId="{73DAD2B1-638E-480C-BD74-32E87913D7B0}" dt="2025-05-07T13:58:22.223" v="712"/>
          <ac:spMkLst>
            <pc:docMk/>
            <pc:sldMk cId="742036296" sldId="296"/>
            <ac:spMk id="3" creationId="{CA1C86ED-9806-76CB-4494-B0AEE8EE7211}"/>
          </ac:spMkLst>
        </pc:spChg>
        <pc:spChg chg="mod">
          <ac:chgData name="Soumen Chatterjee" userId="43fc8b36-e586-4d00-a5ed-c6ce923ddbfb" providerId="ADAL" clId="{73DAD2B1-638E-480C-BD74-32E87913D7B0}" dt="2025-05-06T18:25:31.860" v="492" actId="1076"/>
          <ac:spMkLst>
            <pc:docMk/>
            <pc:sldMk cId="742036296" sldId="296"/>
            <ac:spMk id="4" creationId="{94A7502B-BC73-50EC-66BC-7B753C4EECB3}"/>
          </ac:spMkLst>
        </pc:spChg>
        <pc:spChg chg="add del mod">
          <ac:chgData name="Soumen Chatterjee" userId="43fc8b36-e586-4d00-a5ed-c6ce923ddbfb" providerId="ADAL" clId="{73DAD2B1-638E-480C-BD74-32E87913D7B0}" dt="2025-05-07T09:31:31.369" v="652"/>
          <ac:spMkLst>
            <pc:docMk/>
            <pc:sldMk cId="742036296" sldId="296"/>
            <ac:spMk id="5" creationId="{32BBEDDF-162B-25A1-C7A2-8B95B887236A}"/>
          </ac:spMkLst>
        </pc:spChg>
        <pc:spChg chg="add mod">
          <ac:chgData name="Soumen Chatterjee" userId="43fc8b36-e586-4d00-a5ed-c6ce923ddbfb" providerId="ADAL" clId="{73DAD2B1-638E-480C-BD74-32E87913D7B0}" dt="2025-05-07T13:58:22.236" v="727"/>
          <ac:spMkLst>
            <pc:docMk/>
            <pc:sldMk cId="742036296" sldId="296"/>
            <ac:spMk id="5" creationId="{56993F88-A969-AC98-4A79-65944B69FDFA}"/>
          </ac:spMkLst>
        </pc:spChg>
        <pc:spChg chg="add del mod">
          <ac:chgData name="Soumen Chatterjee" userId="43fc8b36-e586-4d00-a5ed-c6ce923ddbfb" providerId="ADAL" clId="{73DAD2B1-638E-480C-BD74-32E87913D7B0}" dt="2025-05-07T13:58:22.095" v="682"/>
          <ac:spMkLst>
            <pc:docMk/>
            <pc:sldMk cId="742036296" sldId="296"/>
            <ac:spMk id="6" creationId="{775358A3-3B29-5280-5868-D8F9438E8A87}"/>
          </ac:spMkLst>
        </pc:spChg>
        <pc:spChg chg="del">
          <ac:chgData name="Soumen Chatterjee" userId="43fc8b36-e586-4d00-a5ed-c6ce923ddbfb" providerId="ADAL" clId="{73DAD2B1-638E-480C-BD74-32E87913D7B0}" dt="2025-05-06T19:05:25.671" v="501" actId="478"/>
          <ac:spMkLst>
            <pc:docMk/>
            <pc:sldMk cId="742036296" sldId="296"/>
            <ac:spMk id="6" creationId="{96DD7232-718A-4925-4D57-4D8145B2B6D6}"/>
          </ac:spMkLst>
        </pc:spChg>
        <pc:spChg chg="add del mod">
          <ac:chgData name="Soumen Chatterjee" userId="43fc8b36-e586-4d00-a5ed-c6ce923ddbfb" providerId="ADAL" clId="{73DAD2B1-638E-480C-BD74-32E87913D7B0}" dt="2025-05-06T19:05:27.853" v="502" actId="478"/>
          <ac:spMkLst>
            <pc:docMk/>
            <pc:sldMk cId="742036296" sldId="296"/>
            <ac:spMk id="7" creationId="{68605A22-E4D0-B307-6C78-3DB60224D918}"/>
          </ac:spMkLst>
        </pc:spChg>
        <pc:spChg chg="del">
          <ac:chgData name="Soumen Chatterjee" userId="43fc8b36-e586-4d00-a5ed-c6ce923ddbfb" providerId="ADAL" clId="{73DAD2B1-638E-480C-BD74-32E87913D7B0}" dt="2025-05-06T19:05:30.257" v="503" actId="478"/>
          <ac:spMkLst>
            <pc:docMk/>
            <pc:sldMk cId="742036296" sldId="296"/>
            <ac:spMk id="8" creationId="{79F31073-E9BE-CEDC-ECBF-8F1248EDA6E8}"/>
          </ac:spMkLst>
        </pc:spChg>
        <pc:spChg chg="add del mod">
          <ac:chgData name="Soumen Chatterjee" userId="43fc8b36-e586-4d00-a5ed-c6ce923ddbfb" providerId="ADAL" clId="{73DAD2B1-638E-480C-BD74-32E87913D7B0}" dt="2025-05-06T19:05:32.299" v="504" actId="478"/>
          <ac:spMkLst>
            <pc:docMk/>
            <pc:sldMk cId="742036296" sldId="296"/>
            <ac:spMk id="10" creationId="{A964F5FA-30C0-FDA6-256A-AA1C9D1D6321}"/>
          </ac:spMkLst>
        </pc:spChg>
        <pc:picChg chg="add mod">
          <ac:chgData name="Soumen Chatterjee" userId="43fc8b36-e586-4d00-a5ed-c6ce923ddbfb" providerId="ADAL" clId="{73DAD2B1-638E-480C-BD74-32E87913D7B0}" dt="2025-05-06T17:52:55.900" v="459" actId="1076"/>
          <ac:picMkLst>
            <pc:docMk/>
            <pc:sldMk cId="742036296" sldId="296"/>
            <ac:picMk id="2" creationId="{305162BA-BACE-878A-164B-6528129D8A82}"/>
          </ac:picMkLst>
        </pc:picChg>
        <pc:picChg chg="add mod">
          <ac:chgData name="Soumen Chatterjee" userId="43fc8b36-e586-4d00-a5ed-c6ce923ddbfb" providerId="ADAL" clId="{73DAD2B1-638E-480C-BD74-32E87913D7B0}" dt="2025-05-06T19:09:06.040" v="535" actId="1582"/>
          <ac:picMkLst>
            <pc:docMk/>
            <pc:sldMk cId="742036296" sldId="296"/>
            <ac:picMk id="12" creationId="{6D38F978-BCE2-CC2F-87CA-A72B8C54441A}"/>
          </ac:picMkLst>
        </pc:picChg>
        <pc:picChg chg="add mod">
          <ac:chgData name="Soumen Chatterjee" userId="43fc8b36-e586-4d00-a5ed-c6ce923ddbfb" providerId="ADAL" clId="{73DAD2B1-638E-480C-BD74-32E87913D7B0}" dt="2025-05-06T19:09:24.047" v="536" actId="1076"/>
          <ac:picMkLst>
            <pc:docMk/>
            <pc:sldMk cId="742036296" sldId="296"/>
            <ac:picMk id="14" creationId="{F3CF0A82-740D-6B31-2608-AE027252B181}"/>
          </ac:picMkLst>
        </pc:picChg>
      </pc:sldChg>
      <pc:sldChg chg="addSp delSp modSp add del mod">
        <pc:chgData name="Soumen Chatterjee" userId="43fc8b36-e586-4d00-a5ed-c6ce923ddbfb" providerId="ADAL" clId="{73DAD2B1-638E-480C-BD74-32E87913D7B0}" dt="2025-05-07T15:42:28.453" v="1089" actId="2696"/>
        <pc:sldMkLst>
          <pc:docMk/>
          <pc:sldMk cId="610512987" sldId="297"/>
        </pc:sldMkLst>
        <pc:spChg chg="del">
          <ac:chgData name="Soumen Chatterjee" userId="43fc8b36-e586-4d00-a5ed-c6ce923ddbfb" providerId="ADAL" clId="{73DAD2B1-638E-480C-BD74-32E87913D7B0}" dt="2025-05-07T09:31:31.330" v="623"/>
          <ac:spMkLst>
            <pc:docMk/>
            <pc:sldMk cId="610512987" sldId="297"/>
            <ac:spMk id="3" creationId="{08B67966-242F-7DAD-6CC0-2323E5CA4B52}"/>
          </ac:spMkLst>
        </pc:spChg>
        <pc:spChg chg="add del mod">
          <ac:chgData name="Soumen Chatterjee" userId="43fc8b36-e586-4d00-a5ed-c6ce923ddbfb" providerId="ADAL" clId="{73DAD2B1-638E-480C-BD74-32E87913D7B0}" dt="2025-05-07T13:58:22.223" v="713"/>
          <ac:spMkLst>
            <pc:docMk/>
            <pc:sldMk cId="610512987" sldId="297"/>
            <ac:spMk id="3" creationId="{4F2E018D-92A8-76DD-C541-E2961CBA1582}"/>
          </ac:spMkLst>
        </pc:spChg>
        <pc:spChg chg="add mod">
          <ac:chgData name="Soumen Chatterjee" userId="43fc8b36-e586-4d00-a5ed-c6ce923ddbfb" providerId="ADAL" clId="{73DAD2B1-638E-480C-BD74-32E87913D7B0}" dt="2025-05-07T13:58:22.237" v="728"/>
          <ac:spMkLst>
            <pc:docMk/>
            <pc:sldMk cId="610512987" sldId="297"/>
            <ac:spMk id="5" creationId="{55179310-94C7-263A-1893-322053F9343D}"/>
          </ac:spMkLst>
        </pc:spChg>
        <pc:spChg chg="add del mod">
          <ac:chgData name="Soumen Chatterjee" userId="43fc8b36-e586-4d00-a5ed-c6ce923ddbfb" providerId="ADAL" clId="{73DAD2B1-638E-480C-BD74-32E87913D7B0}" dt="2025-05-07T09:31:31.369" v="653"/>
          <ac:spMkLst>
            <pc:docMk/>
            <pc:sldMk cId="610512987" sldId="297"/>
            <ac:spMk id="5" creationId="{ABED2E2B-3ECA-9A8C-5BC7-119E73CE2C40}"/>
          </ac:spMkLst>
        </pc:spChg>
        <pc:spChg chg="add del mod">
          <ac:chgData name="Soumen Chatterjee" userId="43fc8b36-e586-4d00-a5ed-c6ce923ddbfb" providerId="ADAL" clId="{73DAD2B1-638E-480C-BD74-32E87913D7B0}" dt="2025-05-07T13:58:22.099" v="683"/>
          <ac:spMkLst>
            <pc:docMk/>
            <pc:sldMk cId="610512987" sldId="297"/>
            <ac:spMk id="7" creationId="{6B82950A-1F8A-DE85-F046-9C3EBC990024}"/>
          </ac:spMkLst>
        </pc:spChg>
        <pc:picChg chg="add mod">
          <ac:chgData name="Soumen Chatterjee" userId="43fc8b36-e586-4d00-a5ed-c6ce923ddbfb" providerId="ADAL" clId="{73DAD2B1-638E-480C-BD74-32E87913D7B0}" dt="2025-05-06T17:53:01.983" v="461" actId="1076"/>
          <ac:picMkLst>
            <pc:docMk/>
            <pc:sldMk cId="610512987" sldId="297"/>
            <ac:picMk id="2" creationId="{47FC844E-FDD4-C60E-F4DE-A1E55C1A81DF}"/>
          </ac:picMkLst>
        </pc:picChg>
      </pc:sldChg>
      <pc:sldChg chg="addSp delSp modSp add mod">
        <pc:chgData name="Soumen Chatterjee" userId="43fc8b36-e586-4d00-a5ed-c6ce923ddbfb" providerId="ADAL" clId="{73DAD2B1-638E-480C-BD74-32E87913D7B0}" dt="2025-05-07T13:58:22.237" v="730"/>
        <pc:sldMkLst>
          <pc:docMk/>
          <pc:sldMk cId="2020979435" sldId="298"/>
        </pc:sldMkLst>
        <pc:spChg chg="add del mod">
          <ac:chgData name="Soumen Chatterjee" userId="43fc8b36-e586-4d00-a5ed-c6ce923ddbfb" providerId="ADAL" clId="{73DAD2B1-638E-480C-BD74-32E87913D7B0}" dt="2025-05-07T09:31:31.369" v="655"/>
          <ac:spMkLst>
            <pc:docMk/>
            <pc:sldMk cId="2020979435" sldId="298"/>
            <ac:spMk id="3" creationId="{28BAF265-3BAF-327B-1533-2F079695515E}"/>
          </ac:spMkLst>
        </pc:spChg>
        <pc:spChg chg="add del mod">
          <ac:chgData name="Soumen Chatterjee" userId="43fc8b36-e586-4d00-a5ed-c6ce923ddbfb" providerId="ADAL" clId="{73DAD2B1-638E-480C-BD74-32E87913D7B0}" dt="2025-05-07T13:58:22.225" v="715"/>
          <ac:spMkLst>
            <pc:docMk/>
            <pc:sldMk cId="2020979435" sldId="298"/>
            <ac:spMk id="3" creationId="{F63DFE90-94BD-2C43-1266-86DBCEEB6772}"/>
          </ac:spMkLst>
        </pc:spChg>
        <pc:spChg chg="add mod">
          <ac:chgData name="Soumen Chatterjee" userId="43fc8b36-e586-4d00-a5ed-c6ce923ddbfb" providerId="ADAL" clId="{73DAD2B1-638E-480C-BD74-32E87913D7B0}" dt="2025-05-07T13:58:22.237" v="730"/>
          <ac:spMkLst>
            <pc:docMk/>
            <pc:sldMk cId="2020979435" sldId="298"/>
            <ac:spMk id="4" creationId="{56BEA54F-1834-FA77-1133-81DA85DE28A2}"/>
          </ac:spMkLst>
        </pc:spChg>
        <pc:spChg chg="del">
          <ac:chgData name="Soumen Chatterjee" userId="43fc8b36-e586-4d00-a5ed-c6ce923ddbfb" providerId="ADAL" clId="{73DAD2B1-638E-480C-BD74-32E87913D7B0}" dt="2025-05-07T09:31:31.336" v="625"/>
          <ac:spMkLst>
            <pc:docMk/>
            <pc:sldMk cId="2020979435" sldId="298"/>
            <ac:spMk id="4" creationId="{798757FF-1680-9372-4A0B-236B492B2D5F}"/>
          </ac:spMkLst>
        </pc:spChg>
        <pc:spChg chg="add del mod">
          <ac:chgData name="Soumen Chatterjee" userId="43fc8b36-e586-4d00-a5ed-c6ce923ddbfb" providerId="ADAL" clId="{73DAD2B1-638E-480C-BD74-32E87913D7B0}" dt="2025-05-07T13:58:22.126" v="685"/>
          <ac:spMkLst>
            <pc:docMk/>
            <pc:sldMk cId="2020979435" sldId="298"/>
            <ac:spMk id="5" creationId="{286635C3-C7F1-D793-CBA2-EA3AD95A7C46}"/>
          </ac:spMkLst>
        </pc:spChg>
        <pc:spChg chg="mod">
          <ac:chgData name="Soumen Chatterjee" userId="43fc8b36-e586-4d00-a5ed-c6ce923ddbfb" providerId="ADAL" clId="{73DAD2B1-638E-480C-BD74-32E87913D7B0}" dt="2025-05-06T19:24:24.074" v="605" actId="20577"/>
          <ac:spMkLst>
            <pc:docMk/>
            <pc:sldMk cId="2020979435" sldId="298"/>
            <ac:spMk id="8" creationId="{737BB356-E82A-9B1F-A1C3-AC08031E990A}"/>
          </ac:spMkLst>
        </pc:spChg>
      </pc:sldChg>
      <pc:sldChg chg="add del">
        <pc:chgData name="Soumen Chatterjee" userId="43fc8b36-e586-4d00-a5ed-c6ce923ddbfb" providerId="ADAL" clId="{73DAD2B1-638E-480C-BD74-32E87913D7B0}" dt="2025-05-06T19:14:51.439" v="540" actId="2696"/>
        <pc:sldMkLst>
          <pc:docMk/>
          <pc:sldMk cId="2424115844" sldId="298"/>
        </pc:sldMkLst>
      </pc:sldChg>
      <pc:sldChg chg="addSp delSp modSp add mod">
        <pc:chgData name="Soumen Chatterjee" userId="43fc8b36-e586-4d00-a5ed-c6ce923ddbfb" providerId="ADAL" clId="{73DAD2B1-638E-480C-BD74-32E87913D7B0}" dt="2025-05-07T13:58:22.237" v="731"/>
        <pc:sldMkLst>
          <pc:docMk/>
          <pc:sldMk cId="3438333780" sldId="299"/>
        </pc:sldMkLst>
        <pc:spChg chg="add del mod">
          <ac:chgData name="Soumen Chatterjee" userId="43fc8b36-e586-4d00-a5ed-c6ce923ddbfb" providerId="ADAL" clId="{73DAD2B1-638E-480C-BD74-32E87913D7B0}" dt="2025-05-07T13:58:22.227" v="716"/>
          <ac:spMkLst>
            <pc:docMk/>
            <pc:sldMk cId="3438333780" sldId="299"/>
            <ac:spMk id="3" creationId="{1F473981-CB8E-045B-8BD4-082B0A2D23DC}"/>
          </ac:spMkLst>
        </pc:spChg>
        <pc:spChg chg="add del mod">
          <ac:chgData name="Soumen Chatterjee" userId="43fc8b36-e586-4d00-a5ed-c6ce923ddbfb" providerId="ADAL" clId="{73DAD2B1-638E-480C-BD74-32E87913D7B0}" dt="2025-05-07T09:31:31.369" v="656"/>
          <ac:spMkLst>
            <pc:docMk/>
            <pc:sldMk cId="3438333780" sldId="299"/>
            <ac:spMk id="3" creationId="{36033C57-D6C0-1261-A2D7-C3816F2AB34E}"/>
          </ac:spMkLst>
        </pc:spChg>
        <pc:spChg chg="del">
          <ac:chgData name="Soumen Chatterjee" userId="43fc8b36-e586-4d00-a5ed-c6ce923ddbfb" providerId="ADAL" clId="{73DAD2B1-638E-480C-BD74-32E87913D7B0}" dt="2025-05-07T09:31:31.337" v="626"/>
          <ac:spMkLst>
            <pc:docMk/>
            <pc:sldMk cId="3438333780" sldId="299"/>
            <ac:spMk id="4" creationId="{00EF595F-F79D-0154-BB3C-F88B5568BFC5}"/>
          </ac:spMkLst>
        </pc:spChg>
        <pc:spChg chg="add mod">
          <ac:chgData name="Soumen Chatterjee" userId="43fc8b36-e586-4d00-a5ed-c6ce923ddbfb" providerId="ADAL" clId="{73DAD2B1-638E-480C-BD74-32E87913D7B0}" dt="2025-05-07T13:58:22.237" v="731"/>
          <ac:spMkLst>
            <pc:docMk/>
            <pc:sldMk cId="3438333780" sldId="299"/>
            <ac:spMk id="4" creationId="{6217D0A1-775C-478F-C131-93B937D4F11C}"/>
          </ac:spMkLst>
        </pc:spChg>
        <pc:spChg chg="add del mod">
          <ac:chgData name="Soumen Chatterjee" userId="43fc8b36-e586-4d00-a5ed-c6ce923ddbfb" providerId="ADAL" clId="{73DAD2B1-638E-480C-BD74-32E87913D7B0}" dt="2025-05-07T13:58:22.131" v="686"/>
          <ac:spMkLst>
            <pc:docMk/>
            <pc:sldMk cId="3438333780" sldId="299"/>
            <ac:spMk id="5" creationId="{2B8D7BDB-715F-E3BF-9C36-76624999183A}"/>
          </ac:spMkLst>
        </pc:spChg>
        <pc:spChg chg="mod">
          <ac:chgData name="Soumen Chatterjee" userId="43fc8b36-e586-4d00-a5ed-c6ce923ddbfb" providerId="ADAL" clId="{73DAD2B1-638E-480C-BD74-32E87913D7B0}" dt="2025-05-06T19:25:30.926" v="615" actId="255"/>
          <ac:spMkLst>
            <pc:docMk/>
            <pc:sldMk cId="3438333780" sldId="299"/>
            <ac:spMk id="8" creationId="{73194FBF-52DD-62F6-35B6-EEF61AB1C143}"/>
          </ac:spMkLst>
        </pc:spChg>
      </pc:sldChg>
      <pc:sldChg chg="addSp modSp add mod">
        <pc:chgData name="Soumen Chatterjee" userId="43fc8b36-e586-4d00-a5ed-c6ce923ddbfb" providerId="ADAL" clId="{73DAD2B1-638E-480C-BD74-32E87913D7B0}" dt="2025-05-07T14:12:47.759" v="812" actId="20577"/>
        <pc:sldMkLst>
          <pc:docMk/>
          <pc:sldMk cId="2696103015" sldId="300"/>
        </pc:sldMkLst>
        <pc:spChg chg="add mod">
          <ac:chgData name="Soumen Chatterjee" userId="43fc8b36-e586-4d00-a5ed-c6ce923ddbfb" providerId="ADAL" clId="{73DAD2B1-638E-480C-BD74-32E87913D7B0}" dt="2025-05-07T14:12:47.759" v="812" actId="20577"/>
          <ac:spMkLst>
            <pc:docMk/>
            <pc:sldMk cId="2696103015" sldId="300"/>
            <ac:spMk id="5" creationId="{35D71528-24D3-D741-A3C9-B78BB445AC5E}"/>
          </ac:spMkLst>
        </pc:spChg>
      </pc:sldChg>
      <pc:sldChg chg="addSp modSp add mod">
        <pc:chgData name="Soumen Chatterjee" userId="43fc8b36-e586-4d00-a5ed-c6ce923ddbfb" providerId="ADAL" clId="{73DAD2B1-638E-480C-BD74-32E87913D7B0}" dt="2025-05-07T14:51:47.910" v="859" actId="1076"/>
        <pc:sldMkLst>
          <pc:docMk/>
          <pc:sldMk cId="984080230" sldId="301"/>
        </pc:sldMkLst>
        <pc:picChg chg="add mod">
          <ac:chgData name="Soumen Chatterjee" userId="43fc8b36-e586-4d00-a5ed-c6ce923ddbfb" providerId="ADAL" clId="{73DAD2B1-638E-480C-BD74-32E87913D7B0}" dt="2025-05-07T14:51:47.910" v="859" actId="1076"/>
          <ac:picMkLst>
            <pc:docMk/>
            <pc:sldMk cId="984080230" sldId="301"/>
            <ac:picMk id="4" creationId="{3A969CEE-21D0-00FA-5BAE-EE81D112D8C2}"/>
          </ac:picMkLst>
        </pc:picChg>
        <pc:picChg chg="add mod">
          <ac:chgData name="Soumen Chatterjee" userId="43fc8b36-e586-4d00-a5ed-c6ce923ddbfb" providerId="ADAL" clId="{73DAD2B1-638E-480C-BD74-32E87913D7B0}" dt="2025-05-07T14:51:43.213" v="857" actId="14100"/>
          <ac:picMkLst>
            <pc:docMk/>
            <pc:sldMk cId="984080230" sldId="301"/>
            <ac:picMk id="7" creationId="{698E6040-8293-8F50-A9F9-1D08628B43C0}"/>
          </ac:picMkLst>
        </pc:picChg>
      </pc:sldChg>
      <pc:sldChg chg="addSp modSp add mod">
        <pc:chgData name="Soumen Chatterjee" userId="43fc8b36-e586-4d00-a5ed-c6ce923ddbfb" providerId="ADAL" clId="{73DAD2B1-638E-480C-BD74-32E87913D7B0}" dt="2025-05-07T14:53:24.726" v="875" actId="1076"/>
        <pc:sldMkLst>
          <pc:docMk/>
          <pc:sldMk cId="4016925408" sldId="302"/>
        </pc:sldMkLst>
        <pc:picChg chg="add mod">
          <ac:chgData name="Soumen Chatterjee" userId="43fc8b36-e586-4d00-a5ed-c6ce923ddbfb" providerId="ADAL" clId="{73DAD2B1-638E-480C-BD74-32E87913D7B0}" dt="2025-05-07T14:53:22.433" v="874" actId="1076"/>
          <ac:picMkLst>
            <pc:docMk/>
            <pc:sldMk cId="4016925408" sldId="302"/>
            <ac:picMk id="4" creationId="{92FEA989-FFDC-20FE-0BC2-95F1E9259B0C}"/>
          </ac:picMkLst>
        </pc:picChg>
        <pc:picChg chg="add mod">
          <ac:chgData name="Soumen Chatterjee" userId="43fc8b36-e586-4d00-a5ed-c6ce923ddbfb" providerId="ADAL" clId="{73DAD2B1-638E-480C-BD74-32E87913D7B0}" dt="2025-05-07T14:53:24.726" v="875" actId="1076"/>
          <ac:picMkLst>
            <pc:docMk/>
            <pc:sldMk cId="4016925408" sldId="302"/>
            <ac:picMk id="7" creationId="{E4131A3F-A822-6B66-F56F-401335988845}"/>
          </ac:picMkLst>
        </pc:picChg>
      </pc:sldChg>
      <pc:sldChg chg="addSp modSp add mod">
        <pc:chgData name="Soumen Chatterjee" userId="43fc8b36-e586-4d00-a5ed-c6ce923ddbfb" providerId="ADAL" clId="{73DAD2B1-638E-480C-BD74-32E87913D7B0}" dt="2025-05-07T15:07:50.952" v="937" actId="5793"/>
        <pc:sldMkLst>
          <pc:docMk/>
          <pc:sldMk cId="3720026185" sldId="303"/>
        </pc:sldMkLst>
        <pc:spChg chg="add mod">
          <ac:chgData name="Soumen Chatterjee" userId="43fc8b36-e586-4d00-a5ed-c6ce923ddbfb" providerId="ADAL" clId="{73DAD2B1-638E-480C-BD74-32E87913D7B0}" dt="2025-05-07T15:07:50.952" v="937" actId="5793"/>
          <ac:spMkLst>
            <pc:docMk/>
            <pc:sldMk cId="3720026185" sldId="303"/>
            <ac:spMk id="4" creationId="{804F0FED-1C66-ED09-47C2-6B2DB7BC829B}"/>
          </ac:spMkLst>
        </pc:spChg>
      </pc:sldChg>
      <pc:sldChg chg="addSp modSp add mod">
        <pc:chgData name="Soumen Chatterjee" userId="43fc8b36-e586-4d00-a5ed-c6ce923ddbfb" providerId="ADAL" clId="{73DAD2B1-638E-480C-BD74-32E87913D7B0}" dt="2025-05-07T15:08:59.830" v="945" actId="20577"/>
        <pc:sldMkLst>
          <pc:docMk/>
          <pc:sldMk cId="4109928525" sldId="304"/>
        </pc:sldMkLst>
        <pc:spChg chg="add mod">
          <ac:chgData name="Soumen Chatterjee" userId="43fc8b36-e586-4d00-a5ed-c6ce923ddbfb" providerId="ADAL" clId="{73DAD2B1-638E-480C-BD74-32E87913D7B0}" dt="2025-05-07T15:08:59.830" v="945" actId="20577"/>
          <ac:spMkLst>
            <pc:docMk/>
            <pc:sldMk cId="4109928525" sldId="304"/>
            <ac:spMk id="4" creationId="{782C987E-A652-E01C-D6E3-E9741F788C4F}"/>
          </ac:spMkLst>
        </pc:spChg>
      </pc:sldChg>
      <pc:sldChg chg="addSp modSp add mod">
        <pc:chgData name="Soumen Chatterjee" userId="43fc8b36-e586-4d00-a5ed-c6ce923ddbfb" providerId="ADAL" clId="{73DAD2B1-638E-480C-BD74-32E87913D7B0}" dt="2025-05-07T15:16:21.137" v="984" actId="5793"/>
        <pc:sldMkLst>
          <pc:docMk/>
          <pc:sldMk cId="866554185" sldId="305"/>
        </pc:sldMkLst>
        <pc:spChg chg="add mod">
          <ac:chgData name="Soumen Chatterjee" userId="43fc8b36-e586-4d00-a5ed-c6ce923ddbfb" providerId="ADAL" clId="{73DAD2B1-638E-480C-BD74-32E87913D7B0}" dt="2025-05-07T15:16:21.137" v="984" actId="5793"/>
          <ac:spMkLst>
            <pc:docMk/>
            <pc:sldMk cId="866554185" sldId="305"/>
            <ac:spMk id="3" creationId="{319DAF21-990B-770A-8E3D-F44C04A0EFC0}"/>
          </ac:spMkLst>
        </pc:spChg>
      </pc:sldChg>
      <pc:sldChg chg="modSp add mod">
        <pc:chgData name="Soumen Chatterjee" userId="43fc8b36-e586-4d00-a5ed-c6ce923ddbfb" providerId="ADAL" clId="{73DAD2B1-638E-480C-BD74-32E87913D7B0}" dt="2025-05-07T15:18:52.530" v="988" actId="2710"/>
        <pc:sldMkLst>
          <pc:docMk/>
          <pc:sldMk cId="397039016" sldId="306"/>
        </pc:sldMkLst>
        <pc:spChg chg="mod">
          <ac:chgData name="Soumen Chatterjee" userId="43fc8b36-e586-4d00-a5ed-c6ce923ddbfb" providerId="ADAL" clId="{73DAD2B1-638E-480C-BD74-32E87913D7B0}" dt="2025-05-07T15:18:52.530" v="988" actId="2710"/>
          <ac:spMkLst>
            <pc:docMk/>
            <pc:sldMk cId="397039016" sldId="306"/>
            <ac:spMk id="3" creationId="{0D52F8E2-01C1-41FC-4821-63EFDCC98B1D}"/>
          </ac:spMkLst>
        </pc:spChg>
      </pc:sldChg>
      <pc:sldChg chg="addSp delSp modSp add mod ord">
        <pc:chgData name="Soumen Chatterjee" userId="43fc8b36-e586-4d00-a5ed-c6ce923ddbfb" providerId="ADAL" clId="{73DAD2B1-638E-480C-BD74-32E87913D7B0}" dt="2025-05-07T15:40:41.375" v="1088" actId="122"/>
        <pc:sldMkLst>
          <pc:docMk/>
          <pc:sldMk cId="4019459543" sldId="307"/>
        </pc:sldMkLst>
        <pc:spChg chg="mod">
          <ac:chgData name="Soumen Chatterjee" userId="43fc8b36-e586-4d00-a5ed-c6ce923ddbfb" providerId="ADAL" clId="{73DAD2B1-638E-480C-BD74-32E87913D7B0}" dt="2025-05-07T15:21:36.063" v="1028" actId="14100"/>
          <ac:spMkLst>
            <pc:docMk/>
            <pc:sldMk cId="4019459543" sldId="307"/>
            <ac:spMk id="2" creationId="{DC565BF7-5343-D8B7-1AE2-DDBD0B933EDD}"/>
          </ac:spMkLst>
        </pc:spChg>
        <pc:spChg chg="del">
          <ac:chgData name="Soumen Chatterjee" userId="43fc8b36-e586-4d00-a5ed-c6ce923ddbfb" providerId="ADAL" clId="{73DAD2B1-638E-480C-BD74-32E87913D7B0}" dt="2025-05-07T15:20:52.779" v="1006" actId="478"/>
          <ac:spMkLst>
            <pc:docMk/>
            <pc:sldMk cId="4019459543" sldId="307"/>
            <ac:spMk id="3" creationId="{0D5BB75D-330C-A98C-88AE-B480E651D082}"/>
          </ac:spMkLst>
        </pc:spChg>
        <pc:spChg chg="add del mod">
          <ac:chgData name="Soumen Chatterjee" userId="43fc8b36-e586-4d00-a5ed-c6ce923ddbfb" providerId="ADAL" clId="{73DAD2B1-638E-480C-BD74-32E87913D7B0}" dt="2025-05-07T15:20:56.230" v="1007" actId="478"/>
          <ac:spMkLst>
            <pc:docMk/>
            <pc:sldMk cId="4019459543" sldId="307"/>
            <ac:spMk id="6" creationId="{64B9BBD1-1075-0475-7EA6-48C2FBA01B33}"/>
          </ac:spMkLst>
        </pc:spChg>
        <pc:spChg chg="add mod">
          <ac:chgData name="Soumen Chatterjee" userId="43fc8b36-e586-4d00-a5ed-c6ce923ddbfb" providerId="ADAL" clId="{73DAD2B1-638E-480C-BD74-32E87913D7B0}" dt="2025-05-07T15:40:41.375" v="1088" actId="122"/>
          <ac:spMkLst>
            <pc:docMk/>
            <pc:sldMk cId="4019459543" sldId="307"/>
            <ac:spMk id="10" creationId="{9FD0E31E-796A-9453-EF8B-820F01911CFB}"/>
          </ac:spMkLst>
        </pc:spChg>
        <pc:picChg chg="add mod">
          <ac:chgData name="Soumen Chatterjee" userId="43fc8b36-e586-4d00-a5ed-c6ce923ddbfb" providerId="ADAL" clId="{73DAD2B1-638E-480C-BD74-32E87913D7B0}" dt="2025-05-07T15:40:09.281" v="1085" actId="1440"/>
          <ac:picMkLst>
            <pc:docMk/>
            <pc:sldMk cId="4019459543" sldId="307"/>
            <ac:picMk id="8" creationId="{0E2B6FBE-2DDE-509C-F298-E44E082EF70A}"/>
          </ac:picMkLst>
        </pc:picChg>
      </pc:sldChg>
      <pc:sldChg chg="addSp delSp modSp add mod">
        <pc:chgData name="Soumen Chatterjee" userId="43fc8b36-e586-4d00-a5ed-c6ce923ddbfb" providerId="ADAL" clId="{73DAD2B1-638E-480C-BD74-32E87913D7B0}" dt="2025-05-07T15:48:52.462" v="1113" actId="255"/>
        <pc:sldMkLst>
          <pc:docMk/>
          <pc:sldMk cId="3119287650" sldId="308"/>
        </pc:sldMkLst>
        <pc:spChg chg="mod">
          <ac:chgData name="Soumen Chatterjee" userId="43fc8b36-e586-4d00-a5ed-c6ce923ddbfb" providerId="ADAL" clId="{73DAD2B1-638E-480C-BD74-32E87913D7B0}" dt="2025-05-07T15:43:30.119" v="1094"/>
          <ac:spMkLst>
            <pc:docMk/>
            <pc:sldMk cId="3119287650" sldId="308"/>
            <ac:spMk id="2" creationId="{850B5014-3476-A136-A680-7538315E16E5}"/>
          </ac:spMkLst>
        </pc:spChg>
        <pc:spChg chg="add">
          <ac:chgData name="Soumen Chatterjee" userId="43fc8b36-e586-4d00-a5ed-c6ce923ddbfb" providerId="ADAL" clId="{73DAD2B1-638E-480C-BD74-32E87913D7B0}" dt="2025-05-07T15:47:37.114" v="1097"/>
          <ac:spMkLst>
            <pc:docMk/>
            <pc:sldMk cId="3119287650" sldId="308"/>
            <ac:spMk id="3" creationId="{E7BAB1F5-8C30-3731-7D85-17E07AA0CD53}"/>
          </ac:spMkLst>
        </pc:spChg>
        <pc:spChg chg="add del mod">
          <ac:chgData name="Soumen Chatterjee" userId="43fc8b36-e586-4d00-a5ed-c6ce923ddbfb" providerId="ADAL" clId="{73DAD2B1-638E-480C-BD74-32E87913D7B0}" dt="2025-05-07T15:48:12.547" v="1102"/>
          <ac:spMkLst>
            <pc:docMk/>
            <pc:sldMk cId="3119287650" sldId="308"/>
            <ac:spMk id="4" creationId="{73ACCA61-9A42-626E-72BB-2115215B0A48}"/>
          </ac:spMkLst>
        </pc:spChg>
        <pc:spChg chg="add">
          <ac:chgData name="Soumen Chatterjee" userId="43fc8b36-e586-4d00-a5ed-c6ce923ddbfb" providerId="ADAL" clId="{73DAD2B1-638E-480C-BD74-32E87913D7B0}" dt="2025-05-07T15:47:47.735" v="1099"/>
          <ac:spMkLst>
            <pc:docMk/>
            <pc:sldMk cId="3119287650" sldId="308"/>
            <ac:spMk id="6" creationId="{6D1E22E5-3B1C-D47B-AF47-F97265A7C681}"/>
          </ac:spMkLst>
        </pc:spChg>
        <pc:spChg chg="add del mod">
          <ac:chgData name="Soumen Chatterjee" userId="43fc8b36-e586-4d00-a5ed-c6ce923ddbfb" providerId="ADAL" clId="{73DAD2B1-638E-480C-BD74-32E87913D7B0}" dt="2025-05-07T15:48:22.710" v="1105"/>
          <ac:spMkLst>
            <pc:docMk/>
            <pc:sldMk cId="3119287650" sldId="308"/>
            <ac:spMk id="7" creationId="{A14930E5-6853-8DAC-F8D9-ACBDB8FA77B1}"/>
          </ac:spMkLst>
        </pc:spChg>
        <pc:spChg chg="del">
          <ac:chgData name="Soumen Chatterjee" userId="43fc8b36-e586-4d00-a5ed-c6ce923ddbfb" providerId="ADAL" clId="{73DAD2B1-638E-480C-BD74-32E87913D7B0}" dt="2025-05-07T15:47:35.006" v="1096" actId="478"/>
          <ac:spMkLst>
            <pc:docMk/>
            <pc:sldMk cId="3119287650" sldId="308"/>
            <ac:spMk id="10" creationId="{F2BEDD62-F80F-5B97-B578-4077EA3053C1}"/>
          </ac:spMkLst>
        </pc:spChg>
        <pc:spChg chg="add mod">
          <ac:chgData name="Soumen Chatterjee" userId="43fc8b36-e586-4d00-a5ed-c6ce923ddbfb" providerId="ADAL" clId="{73DAD2B1-638E-480C-BD74-32E87913D7B0}" dt="2025-05-07T15:48:52.462" v="1113" actId="255"/>
          <ac:spMkLst>
            <pc:docMk/>
            <pc:sldMk cId="3119287650" sldId="308"/>
            <ac:spMk id="12" creationId="{4A1558A5-E9D2-BB4E-5923-480D3BFB5E3B}"/>
          </ac:spMkLst>
        </pc:spChg>
        <pc:picChg chg="del">
          <ac:chgData name="Soumen Chatterjee" userId="43fc8b36-e586-4d00-a5ed-c6ce923ddbfb" providerId="ADAL" clId="{73DAD2B1-638E-480C-BD74-32E87913D7B0}" dt="2025-05-07T15:47:30.023" v="1095" actId="478"/>
          <ac:picMkLst>
            <pc:docMk/>
            <pc:sldMk cId="3119287650" sldId="308"/>
            <ac:picMk id="8" creationId="{EA9DEA03-CFFD-9AB0-D030-1DFEED1DC8B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2B884-33AB-8C3D-13D7-BFEBC128A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F6C8F-7FBF-EA4B-161B-09B3858F2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684E1-9619-1C54-BF11-2F6AB9D80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D3CBB-D80D-E069-EAB3-A328F037D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0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6A4D9-5644-02A2-08FF-BB174F4F5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959EA-EAB8-7F1E-1D00-B87AB142F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8C9948-59E1-BD44-8AC3-F89779FD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CE858-0FED-F137-7FE2-49B9805E2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89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54687-D425-D4A1-B6ED-4472879E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F02FAB-67C8-90F0-42FD-83C50BA7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3BD5E-2D15-2FC4-E93D-3894F2AA3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7927D-8A5A-05EB-DBF1-0CCD86164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48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F725C-0111-225F-47A3-5AD6B220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75CAF-0E3C-7403-7127-D91A48DED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77CAB-E9C1-30F8-CE4E-DF647B795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C8D44-6A7C-1339-F0D4-B7D5D0946B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47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BC54-285C-E3A8-9282-A2A745CD1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A90CC-B7F2-C0DC-2321-926C55C8E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D471D-9F1A-2C7E-CCA9-0AB5A0829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16E26-5045-ADE3-897C-615366AD8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80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A9A1-F31A-B2A7-75A5-05F5E36A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A4D23-29B1-5D0B-8566-9E2618E2A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C9089-63D3-670C-B917-E2EF04755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50FBF-73AE-E225-1956-8D52AA7712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50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79809-C49E-6D5D-8E52-F0FCAEA1E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F57E3-1737-AE05-EFA3-03759CD50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8DD96-B0AE-C32A-B15B-F6F9E619B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F8023-1517-DFDA-8EE8-7611B73E6A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3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6E1F1-8BAD-9547-062E-A084FFDA5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0ECDD-A141-4290-2B1E-3B5810154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69E2F-B0AD-E1AC-51EC-8A1E5D9E3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51CA1-9374-8E16-EB1E-1B9A9862F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803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6E2D0-4687-C6CE-D053-19875A0F3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87B226-1B98-A1D0-D617-BFA76927D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00277-8934-9819-BBBB-586A69228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312A3-5BFA-0B9E-7F4E-88E854081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9F11D-24FB-D74B-6C7B-CFF41B29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21F65-AD0A-1ED9-B576-E86E8BBEB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71AF2-C518-1395-515A-898AAB5AF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434A5-D996-D888-B8C3-841F6C5AF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38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B932-F753-CD8A-AD5F-9509A039A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AB308C-EC0E-DBD0-41B0-90913C607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AAFF5-7981-301F-E522-24870818B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ADBF8-4252-2C06-1838-63049044BE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09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E0165-B037-5815-69AA-2FAA9F22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D17C1-725F-00C2-8126-7E385128E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A9EB4A-9A47-2084-71D1-3B6B3C568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DB2DA-2F70-09AC-36F3-E395D3E5B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03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04B3-34B5-D0D6-2F77-7AA4562DE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8B72-5C7D-7B3E-C719-D220E31C8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8E087A-5B42-77E3-4605-CF408DDAF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102E5-4F47-3580-BC50-C7B25CCF3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08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3DD5E-53AA-7370-E211-8382BB05F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B4A125-AE38-1970-FAD8-27D9670ED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862A2-E6E0-1E41-0513-1EEFE6853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BE777-0EC1-DDBB-2717-AF85121267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65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3EA2-D61F-A535-D8C0-7BAD2CF4A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73B51-AD96-0B33-6D61-84ECBECF4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005CEE-81C1-B8CD-6872-40BFDA1E9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45936-4B52-9632-4C2E-791E8BBE08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70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hatterjeeso/MCA_3rdSEM_IntershipProject.git" TargetMode="Externa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" TargetMode="External"/><Relationship Id="rId3" Type="http://schemas.openxmlformats.org/officeDocument/2006/relationships/image" Target="../media/image27.jpg"/><Relationship Id="rId7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aborn.pydata.org/" TargetMode="External"/><Relationship Id="rId5" Type="http://schemas.openxmlformats.org/officeDocument/2006/relationships/hyperlink" Target="https://pandas.pydata.org/" TargetMode="External"/><Relationship Id="rId4" Type="http://schemas.openxmlformats.org/officeDocument/2006/relationships/hyperlink" Target="https://scikit-learn.org/stable/" TargetMode="External"/><Relationship Id="rId9" Type="http://schemas.openxmlformats.org/officeDocument/2006/relationships/hyperlink" Target="https://towardsdatascience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7"/>
            <a:ext cx="6856292" cy="3883065"/>
          </a:xfrm>
        </p:spPr>
        <p:txBody>
          <a:bodyPr>
            <a:noAutofit/>
          </a:bodyPr>
          <a:lstStyle/>
          <a:p>
            <a:pPr algn="ctr"/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600" b="0" dirty="0"/>
              <a:t>CUSTOMER PERSONALITY ANALYSIS</a:t>
            </a:r>
            <a:br>
              <a:rPr lang="en-US" sz="2600" b="0" dirty="0"/>
            </a:br>
            <a:r>
              <a:rPr lang="en-US" sz="2600" b="0" u="sng" dirty="0"/>
              <a:t>USING MACHINE LEARNING</a:t>
            </a:r>
            <a:br>
              <a:rPr lang="en-US" sz="2800" b="0" dirty="0"/>
            </a:br>
            <a:br>
              <a:rPr lang="en-US" sz="2800" b="0" dirty="0"/>
            </a:br>
            <a:r>
              <a:rPr lang="en-US" sz="2000" dirty="0"/>
              <a:t>INTERNSHIP REPORT</a:t>
            </a:r>
            <a:br>
              <a:rPr lang="en-US" sz="2000" b="0" dirty="0"/>
            </a:br>
            <a:br>
              <a:rPr lang="en-US" sz="2000" b="0" dirty="0"/>
            </a:br>
            <a:r>
              <a:rPr lang="en-US" sz="2000" b="0" dirty="0"/>
              <a:t>Submitted by</a:t>
            </a:r>
            <a:br>
              <a:rPr lang="en-US" sz="2000" b="0" dirty="0"/>
            </a:br>
            <a:br>
              <a:rPr lang="en-US" sz="2000" b="0" dirty="0"/>
            </a:br>
            <a:r>
              <a:rPr lang="en-US" sz="2600" b="0" dirty="0"/>
              <a:t>SOUMEN CHATTERJEE</a:t>
            </a:r>
            <a:br>
              <a:rPr lang="en-US" sz="2600" b="0" dirty="0"/>
            </a:br>
            <a:r>
              <a:rPr lang="en-US" sz="2600" b="0" dirty="0"/>
              <a:t>EC2432251010407</a:t>
            </a:r>
            <a:br>
              <a:rPr lang="en-US" sz="2800" b="0" dirty="0"/>
            </a:br>
            <a:br>
              <a:rPr lang="en-US" sz="2800" b="0" dirty="0"/>
            </a:br>
            <a:r>
              <a:rPr lang="en-US" sz="2400" b="0" dirty="0"/>
              <a:t>JAN 2024 MCA Batch</a:t>
            </a:r>
            <a:br>
              <a:rPr lang="en-US" sz="2400" b="0" dirty="0"/>
            </a:br>
            <a:r>
              <a:rPr lang="en-US" sz="2400" b="0" dirty="0"/>
              <a:t>MAY-JUNE 2025 Exam (3rd SEM)</a:t>
            </a:r>
            <a:br>
              <a:rPr lang="en-US" sz="2400" b="0" dirty="0"/>
            </a:br>
            <a:br>
              <a:rPr lang="en-US" sz="2400" b="0" dirty="0"/>
            </a:br>
            <a:r>
              <a:rPr lang="en-US" sz="1600" dirty="0">
                <a:solidFill>
                  <a:srgbClr val="FFC000"/>
                </a:solidFill>
              </a:rPr>
              <a:t>DIRECTORATE OF ONLINE EDUCATION</a:t>
            </a:r>
            <a:br>
              <a:rPr lang="en-US" sz="1600" dirty="0">
                <a:solidFill>
                  <a:srgbClr val="FFC000"/>
                </a:solidFill>
              </a:rPr>
            </a:br>
            <a:r>
              <a:rPr lang="en-US" sz="1600" dirty="0">
                <a:solidFill>
                  <a:srgbClr val="FFC000"/>
                </a:solidFill>
              </a:rPr>
              <a:t>SRM INSTITUTE OF SCIENCE AND TECHNOLOGY </a:t>
            </a:r>
            <a:br>
              <a:rPr lang="en-US" sz="1600" dirty="0">
                <a:solidFill>
                  <a:srgbClr val="FFC000"/>
                </a:solidFill>
              </a:rPr>
            </a:br>
            <a:r>
              <a:rPr lang="en-US" sz="1600" dirty="0">
                <a:solidFill>
                  <a:srgbClr val="FFC000"/>
                </a:solidFill>
              </a:rPr>
              <a:t>KATTANKULATHUR- 603 203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11F08581-8C17-B082-B477-FA7A030A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360" y="77118"/>
            <a:ext cx="1935505" cy="6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5" y="104775"/>
            <a:ext cx="2496981" cy="657225"/>
          </a:xfrm>
        </p:spPr>
        <p:txBody>
          <a:bodyPr>
            <a:noAutofit/>
          </a:bodyPr>
          <a:lstStyle/>
          <a:p>
            <a:r>
              <a:rPr lang="en-US" sz="4300" dirty="0"/>
              <a:t>Design</a:t>
            </a:r>
          </a:p>
        </p:txBody>
      </p:sp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4CFCEFFD-0B63-C174-E80B-74FFEBAE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988" y="0"/>
            <a:ext cx="1876425" cy="657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4E2FDE-CF90-BC63-8AFB-1546302AB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758" y="809488"/>
            <a:ext cx="4278066" cy="594373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51C86A-C4EB-7930-8FA1-1069E552C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09488"/>
            <a:ext cx="3671830" cy="5943737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4D39C-5A46-FBE7-EEBD-98ADE307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6EB1D-C63E-E0D1-04DB-004DEDC7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7502B-BC73-50EC-66BC-7B753C4E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" y="0"/>
            <a:ext cx="2106636" cy="657225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Design​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305162BA-BACE-878A-164B-6528129D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46" y="0"/>
            <a:ext cx="1876425" cy="657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38F978-BCE2-CC2F-87CA-A72B8C54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012" y="479658"/>
            <a:ext cx="3445282" cy="6241817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CF0A82-740D-6B31-2608-AE027252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527" y="1663609"/>
            <a:ext cx="4559534" cy="3530781"/>
          </a:xfrm>
          <a:prstGeom prst="rect">
            <a:avLst/>
          </a:prstGeom>
          <a:ln w="9525">
            <a:solidFill>
              <a:schemeClr val="accent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93F88-A969-AC98-4A79-65944B69F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36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304" y="9212"/>
            <a:ext cx="5208107" cy="619380"/>
          </a:xfrm>
        </p:spPr>
        <p:txBody>
          <a:bodyPr>
            <a:noAutofit/>
          </a:bodyPr>
          <a:lstStyle/>
          <a:p>
            <a:r>
              <a:rPr lang="en-US" sz="4300" dirty="0"/>
              <a:t>Implementation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136392" y="713232"/>
            <a:ext cx="8915400" cy="60951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Stages of Implementation</a:t>
            </a:r>
          </a:p>
          <a:p>
            <a:r>
              <a:rPr lang="en-US" sz="2000" b="1" dirty="0"/>
              <a:t>Data Collection:</a:t>
            </a:r>
            <a:r>
              <a:rPr lang="en-US" sz="2000" dirty="0"/>
              <a:t> Imported dataset from .csv format.</a:t>
            </a:r>
          </a:p>
          <a:p>
            <a:r>
              <a:rPr lang="en-US" sz="2000" b="1" dirty="0"/>
              <a:t>Data Preprocessing: </a:t>
            </a:r>
            <a:r>
              <a:rPr lang="en-US" sz="2000" dirty="0"/>
              <a:t>Handled nulls, scaled features, selected relevant fields.</a:t>
            </a:r>
          </a:p>
          <a:p>
            <a:r>
              <a:rPr lang="en-US" sz="2000" b="1" dirty="0"/>
              <a:t>Exploratory Data Analysis (EDA):</a:t>
            </a:r>
            <a:r>
              <a:rPr lang="en-US" sz="2000" dirty="0"/>
              <a:t> Visualized data trends and patterns.</a:t>
            </a:r>
          </a:p>
          <a:p>
            <a:r>
              <a:rPr lang="en-US" sz="2000" b="1" dirty="0"/>
              <a:t>Model Building:</a:t>
            </a:r>
            <a:r>
              <a:rPr lang="en-US" sz="2000" dirty="0"/>
              <a:t> Applied K-Means Clustering to segment customers.</a:t>
            </a:r>
          </a:p>
          <a:p>
            <a:r>
              <a:rPr lang="en-US" sz="2000" b="1" dirty="0"/>
              <a:t>Evaluation &amp; Visualization: </a:t>
            </a:r>
            <a:r>
              <a:rPr lang="en-US" sz="2000" dirty="0"/>
              <a:t>Used Elbow Method and plotted results for interpretation.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200" b="1" dirty="0"/>
              <a:t>Software Reuse and Libraries Used</a:t>
            </a:r>
          </a:p>
          <a:p>
            <a:pPr marL="0" indent="0">
              <a:buNone/>
            </a:pPr>
            <a:r>
              <a:rPr lang="en-US" sz="2000" b="1" dirty="0"/>
              <a:t>Python Libraries:</a:t>
            </a:r>
          </a:p>
          <a:p>
            <a:r>
              <a:rPr lang="en-US" sz="2000" dirty="0"/>
              <a:t>pandas, NumPy – Data handling</a:t>
            </a:r>
          </a:p>
          <a:p>
            <a:r>
              <a:rPr lang="en-US" sz="2000" dirty="0"/>
              <a:t>matplotlib, seaborn – Data visualization</a:t>
            </a:r>
          </a:p>
          <a:p>
            <a:r>
              <a:rPr lang="en-US" sz="2000" dirty="0"/>
              <a:t>sklearn – ML model (K-Means, scaling, Elbow Method)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F305510E-BC4F-1426-9DCB-A6E8E9FC4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168" y="49594"/>
            <a:ext cx="1630707" cy="5711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FF33-608F-46D1-DAF3-E9C28F70A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59AE9-69D7-D32B-8FC6-2BC9EDA4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81C8-E445-236D-AE92-A67CAEE3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304" y="9212"/>
            <a:ext cx="5208107" cy="619380"/>
          </a:xfrm>
        </p:spPr>
        <p:txBody>
          <a:bodyPr>
            <a:noAutofit/>
          </a:bodyPr>
          <a:lstStyle/>
          <a:p>
            <a:r>
              <a:rPr lang="en-US" sz="4300" dirty="0"/>
              <a:t>Implementation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B02E36CD-43FE-44B7-51AF-81DCEC085B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7BB356-E82A-9B1F-A1C3-AC08031E990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136392" y="713232"/>
            <a:ext cx="8915400" cy="60951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1" dirty="0"/>
          </a:p>
          <a:p>
            <a:pPr>
              <a:buNone/>
            </a:pPr>
            <a:r>
              <a:rPr lang="en-US" sz="2200" b="1" dirty="0"/>
              <a:t>Special Tools Used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Jupyter Notebook</a:t>
            </a:r>
            <a:r>
              <a:rPr lang="en-US" sz="2000" dirty="0"/>
              <a:t> – Development and testing environment.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Python</a:t>
            </a:r>
            <a:r>
              <a:rPr lang="en-US" sz="2000" dirty="0"/>
              <a:t> – Core programming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Scikit-learn</a:t>
            </a:r>
            <a:r>
              <a:rPr lang="en-US" sz="2000" dirty="0"/>
              <a:t> – Machine Learning toolkit.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2200" b="1" dirty="0"/>
              <a:t>Design Patterns and Coding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Followed </a:t>
            </a:r>
            <a:r>
              <a:rPr lang="en-US" sz="2000" b="1" dirty="0"/>
              <a:t>modular programming</a:t>
            </a:r>
            <a:r>
              <a:rPr lang="en-US" sz="2000" dirty="0"/>
              <a:t> for clarity and reusability.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Used functions and structured code blocks for each ML stage.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Maintained clean and well-commented code for readability.</a:t>
            </a:r>
          </a:p>
          <a:p>
            <a:endParaRPr lang="en-US"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51FFCD8-ED84-7BEC-69E4-053FCA40E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F8FDDD-6448-370B-E59F-E4AFF793A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032C4CAB-6786-409E-19E0-4B083E687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168" y="49594"/>
            <a:ext cx="1630707" cy="5711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EA54F-1834-FA77-1133-81DA85DE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7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C2928-44E8-E4DE-E7AE-CED9842BE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892F-F99E-721D-60D8-CA776B6C8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304" y="9212"/>
            <a:ext cx="5208107" cy="619380"/>
          </a:xfrm>
        </p:spPr>
        <p:txBody>
          <a:bodyPr>
            <a:noAutofit/>
          </a:bodyPr>
          <a:lstStyle/>
          <a:p>
            <a:r>
              <a:rPr lang="en-US" sz="4300" dirty="0"/>
              <a:t>Implementation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75A182E1-E721-72E7-FD59-692C183650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194FBF-52DD-62F6-35B6-EEF61AB1C1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136392" y="713232"/>
            <a:ext cx="8915400" cy="60951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b="1" dirty="0"/>
          </a:p>
          <a:p>
            <a:pPr>
              <a:buNone/>
            </a:pPr>
            <a:r>
              <a:rPr lang="en-US" sz="2200" b="1" dirty="0"/>
              <a:t>Data Transformation &amp; Preprocessing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Handled missing values and outliers.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Performed </a:t>
            </a:r>
            <a:r>
              <a:rPr lang="en-US" sz="2000" b="1" dirty="0"/>
              <a:t>feature scaling</a:t>
            </a:r>
            <a:r>
              <a:rPr lang="en-US" sz="2000" dirty="0"/>
              <a:t> using </a:t>
            </a:r>
            <a:r>
              <a:rPr lang="en-US" sz="2000" dirty="0" err="1"/>
              <a:t>StandardScaler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Converted categorical data to numerical formats where required.</a:t>
            </a:r>
          </a:p>
          <a:p>
            <a:pPr marL="0" indent="0">
              <a:buNone/>
            </a:pPr>
            <a:endParaRPr lang="en-US" sz="2200" dirty="0"/>
          </a:p>
          <a:p>
            <a:pPr>
              <a:buNone/>
            </a:pPr>
            <a:r>
              <a:rPr lang="en-US" sz="2200" b="1" dirty="0"/>
              <a:t>Model Implementation Summary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Implemented </a:t>
            </a:r>
            <a:r>
              <a:rPr lang="en-US" sz="2000" b="1" dirty="0"/>
              <a:t>K-Means Clustering</a:t>
            </a:r>
            <a:r>
              <a:rPr lang="en-US" sz="2000" dirty="0"/>
              <a:t> to group similar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Determined optimal clusters using the </a:t>
            </a:r>
            <a:r>
              <a:rPr lang="en-US" sz="2000" b="1" dirty="0"/>
              <a:t>Elbow Method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Plotted clusters to extract insights for marketing strategies.</a:t>
            </a:r>
          </a:p>
          <a:p>
            <a:endParaRPr lang="en-US" sz="20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A15A2A4-9644-497B-7FDE-9F0A8049A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765BAB-333C-1C81-7040-95332D7C7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E68EA258-E6EB-18D4-9F06-A60534EAC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168" y="49594"/>
            <a:ext cx="1630707" cy="5711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7D0A1-775C-478F-C131-93B937D4F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3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548" y="0"/>
            <a:ext cx="2527734" cy="592413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7FFD9-A3B3-B70A-334E-835D777BA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" name="Picture 12" descr="A blue and black logo&#10;&#10;AI-generated content may be incorrect.">
            <a:extLst>
              <a:ext uri="{FF2B5EF4-FFF2-40B4-BE49-F238E27FC236}">
                <a16:creationId xmlns:a16="http://schemas.microsoft.com/office/drawing/2014/main" id="{0A888ABD-8274-0426-34C3-12F4D205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206" y="0"/>
            <a:ext cx="1681794" cy="5890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7C2854-C9AF-D17E-3EA9-A4B79B7F02F7}"/>
              </a:ext>
            </a:extLst>
          </p:cNvPr>
          <p:cNvSpPr txBox="1"/>
          <p:nvPr/>
        </p:nvSpPr>
        <p:spPr>
          <a:xfrm>
            <a:off x="3051672" y="506776"/>
            <a:ext cx="9044848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/>
              <a:t>Testing Approach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Verified </a:t>
            </a:r>
            <a:r>
              <a:rPr lang="en-US" sz="2000" b="1" dirty="0"/>
              <a:t>data integrity</a:t>
            </a:r>
            <a:r>
              <a:rPr lang="en-US" sz="2000" dirty="0"/>
              <a:t> after preprocessing and transformations.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Ensured models performed as expected using validation techniques.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Types of testing applied: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Unit Testing</a:t>
            </a:r>
            <a:r>
              <a:rPr lang="en-US" sz="2000" dirty="0"/>
              <a:t>: For data cleaning and feature engineering functions.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Data Validation Testing</a:t>
            </a:r>
            <a:r>
              <a:rPr lang="en-US" sz="2000" dirty="0"/>
              <a:t>: Checked null handling and data consistency.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Functional Testing</a:t>
            </a:r>
            <a:r>
              <a:rPr lang="en-US" sz="2000" dirty="0"/>
              <a:t>: Verified full pipeline execution (</a:t>
            </a:r>
            <a:r>
              <a:rPr lang="en-US" dirty="0"/>
              <a:t>EDA to modeling</a:t>
            </a:r>
            <a:r>
              <a:rPr lang="en-US" sz="2000" dirty="0"/>
              <a:t>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Model Evaluation Testing</a:t>
            </a:r>
            <a:r>
              <a:rPr lang="en-US" sz="2000" dirty="0"/>
              <a:t>: Compared predicted vs. actual outcomes.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dirty="0"/>
              <a:t>Test Plans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Validated pipeline in Jupyter Notebook cell-by-cell.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Accuracy of classification models measured using </a:t>
            </a:r>
            <a:r>
              <a:rPr lang="en-US" sz="2000" b="1" dirty="0"/>
              <a:t>performance metrics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Visualization outputs manually checked for interpretability and correctness.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4639-48F3-F060-D70D-91FC6934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BD4B-EDB4-12AA-A58A-041EA322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548" y="0"/>
            <a:ext cx="2527734" cy="592413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5879C-5543-7F61-7F0A-A17E3A79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Picture 12" descr="A blue and black logo&#10;&#10;AI-generated content may be incorrect.">
            <a:extLst>
              <a:ext uri="{FF2B5EF4-FFF2-40B4-BE49-F238E27FC236}">
                <a16:creationId xmlns:a16="http://schemas.microsoft.com/office/drawing/2014/main" id="{5D189E71-ADF1-54D8-94D6-1C6DF3AF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206" y="0"/>
            <a:ext cx="1681794" cy="589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D71528-24D3-D741-A3C9-B78BB445AC5E}"/>
              </a:ext>
            </a:extLst>
          </p:cNvPr>
          <p:cNvSpPr txBox="1"/>
          <p:nvPr/>
        </p:nvSpPr>
        <p:spPr>
          <a:xfrm>
            <a:off x="2881547" y="589055"/>
            <a:ext cx="9192939" cy="5580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endParaRPr lang="en-US" sz="2000" b="1" dirty="0"/>
          </a:p>
          <a:p>
            <a:pPr>
              <a:lnSpc>
                <a:spcPct val="150000"/>
              </a:lnSpc>
              <a:buNone/>
            </a:pPr>
            <a:r>
              <a:rPr lang="en-US" sz="2000" b="1" dirty="0"/>
              <a:t>Lessons Learnt from Testing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Early testing helped avoid issues during model building.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Detected </a:t>
            </a:r>
            <a:r>
              <a:rPr lang="en-US" sz="2000" b="1" dirty="0"/>
              <a:t>data imbalance</a:t>
            </a:r>
            <a:r>
              <a:rPr lang="en-US" sz="2000" dirty="0"/>
              <a:t> and </a:t>
            </a:r>
            <a:r>
              <a:rPr lang="en-US" sz="2000" b="1" dirty="0"/>
              <a:t>feature skew</a:t>
            </a:r>
            <a:r>
              <a:rPr lang="en-US" sz="2000" dirty="0"/>
              <a:t>, influencing accuracy.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Importance of regular data-type and null-value checks in ML workflows.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Random Forest</a:t>
            </a:r>
            <a:r>
              <a:rPr lang="en-US" sz="2000" dirty="0"/>
              <a:t> emerged as the most reliable classifier (~90.4% accuracy).</a:t>
            </a:r>
          </a:p>
          <a:p>
            <a:pPr>
              <a:lnSpc>
                <a:spcPct val="150000"/>
              </a:lnSpc>
              <a:buNone/>
            </a:pPr>
            <a:endParaRPr lang="en-US" sz="2000" b="1" dirty="0"/>
          </a:p>
          <a:p>
            <a:pPr>
              <a:lnSpc>
                <a:spcPct val="150000"/>
              </a:lnSpc>
              <a:buNone/>
            </a:pPr>
            <a:endParaRPr lang="en-US" sz="2000" b="1" dirty="0"/>
          </a:p>
          <a:p>
            <a:pPr>
              <a:lnSpc>
                <a:spcPct val="150000"/>
              </a:lnSpc>
              <a:buNone/>
            </a:pPr>
            <a:r>
              <a:rPr lang="en-US" sz="2000" b="1" dirty="0"/>
              <a:t>Summary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Comprehensive testing ensured model reliability and valid insights.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Testing helped improve preprocessing steps and model tuning.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Results supported </a:t>
            </a:r>
            <a:r>
              <a:rPr lang="en-US" sz="2000" b="1" dirty="0"/>
              <a:t>business use-case readiness</a:t>
            </a:r>
            <a:r>
              <a:rPr lang="en-US" sz="2000" dirty="0"/>
              <a:t> of the final ML pipeline.</a:t>
            </a:r>
          </a:p>
        </p:txBody>
      </p:sp>
    </p:spTree>
    <p:extLst>
      <p:ext uri="{BB962C8B-B14F-4D97-AF65-F5344CB8AC3E}">
        <p14:creationId xmlns:p14="http://schemas.microsoft.com/office/powerpoint/2010/main" val="2696103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354198" cy="583894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Output Screens​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4A852-4D52-74DB-C023-B546EDC5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9C907173-965E-B559-92CC-73FB7EC6C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562" y="104777"/>
            <a:ext cx="1876425" cy="657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700089-4128-9183-07A4-EE1442668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3" y="762002"/>
            <a:ext cx="4502627" cy="346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C06A5-2235-9E12-9262-6FE960651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640" y="2892526"/>
            <a:ext cx="4106484" cy="3828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35C3EF-76C8-9ED5-38FB-9E2A7EEC8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2477" y="890771"/>
            <a:ext cx="3683189" cy="3797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83F51-2F16-3559-8A54-6E4BB9A68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1EF9-432B-40AF-A4E8-B16E5585E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354198" cy="583894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Output Screens​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28BD7-208A-64D3-CA06-D47994941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C503E614-8182-7CE9-A238-E9FF1CDDE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562" y="104777"/>
            <a:ext cx="1876425" cy="65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969CEE-21D0-00FA-5BAE-EE81D112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52" y="583895"/>
            <a:ext cx="5482837" cy="596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E6040-8293-8F50-A9F9-1D08628B4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529" y="1292110"/>
            <a:ext cx="6086824" cy="450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080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E972F-F13B-B86B-3FEE-0CFC0EAD5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520F-5904-C186-C52E-D96D3BD1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354198" cy="583894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Output Screens​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7EA8B-1856-226A-ACB4-F7435769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E4D45C44-391F-2574-79C6-11D86E2B5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562" y="104777"/>
            <a:ext cx="1876425" cy="657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FEA989-FFDC-20FE-0BC2-95F1E925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45" y="1610301"/>
            <a:ext cx="5759297" cy="4038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31A3F-A822-6B66-F56F-401335988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41" y="1553675"/>
            <a:ext cx="5598895" cy="41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692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94642"/>
            <a:ext cx="2821925" cy="742640"/>
          </a:xfrm>
        </p:spPr>
        <p:txBody>
          <a:bodyPr>
            <a:normAutofit/>
          </a:bodyPr>
          <a:lstStyle/>
          <a:p>
            <a:r>
              <a:rPr lang="en-US" sz="4300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37253" y="837282"/>
            <a:ext cx="6540347" cy="5884193"/>
          </a:xfrm>
        </p:spPr>
        <p:txBody>
          <a:bodyPr>
            <a:noAutofit/>
          </a:bodyPr>
          <a:lstStyle/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1.     Abstract </a:t>
            </a:r>
          </a:p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2.     Introduction </a:t>
            </a:r>
          </a:p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3.     System Analysis </a:t>
            </a:r>
          </a:p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5.     Module Description </a:t>
            </a:r>
          </a:p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6.     Design </a:t>
            </a:r>
          </a:p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7.     Implementation </a:t>
            </a:r>
          </a:p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8.     Testing</a:t>
            </a:r>
          </a:p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9.     Output Screens </a:t>
            </a:r>
          </a:p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10.   Tools and Technologies </a:t>
            </a:r>
          </a:p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11.    Conclusion </a:t>
            </a:r>
          </a:p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12.    Appendices - CODES</a:t>
            </a:r>
          </a:p>
          <a:p>
            <a:r>
              <a:rPr lang="en-US" sz="20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13.    References</a:t>
            </a:r>
          </a:p>
        </p:txBody>
      </p:sp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0E83B223-4B8D-4760-886C-B3E76798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744" y="94642"/>
            <a:ext cx="1876425" cy="6572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7DF1B-B17C-FC61-A5CD-C70613D3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32" y="116012"/>
            <a:ext cx="6477952" cy="624217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Tools &amp; Technologies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C26CD4-DFEE-A918-06BB-AB5024A8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207A00A9-C9E6-24F1-05B7-5675F4C9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985" y="116012"/>
            <a:ext cx="2434732" cy="8527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3DEC79-4CEC-AD49-8C97-463745256269}"/>
              </a:ext>
            </a:extLst>
          </p:cNvPr>
          <p:cNvSpPr txBox="1"/>
          <p:nvPr/>
        </p:nvSpPr>
        <p:spPr>
          <a:xfrm>
            <a:off x="1067831" y="740229"/>
            <a:ext cx="11013885" cy="511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Programming Language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Python 3.x – Core language for data analysis and machine learning.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Data Analysis &amp; Manipulation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Pandas – Data wrangling, cleaning, and transformation.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NumPy – Numerical operations and statistical functions.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Data Visualization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Matplotlib – Basic charting and plotting.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Seaborn – Advanced and aesthetic statistical visualizations.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Yellowbrick</a:t>
            </a:r>
            <a:r>
              <a:rPr lang="en-US" sz="2000" dirty="0">
                <a:solidFill>
                  <a:schemeClr val="bg1"/>
                </a:solidFill>
              </a:rPr>
              <a:t> – Visual model evaluation (e.g., Elbow Method).</a:t>
            </a: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0B3F2-43A4-F88C-105F-6CD4B7AA8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1844EE25-6DB5-1745-B67E-81DBE415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32" y="116012"/>
            <a:ext cx="6477952" cy="624217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Tools &amp; Technologies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87A72-B467-C104-529B-B286F321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AF6F6118-A833-DE4D-182D-BCC196FF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985" y="116012"/>
            <a:ext cx="2434732" cy="852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4F0FED-1C66-ED09-47C2-6B2DB7BC829B}"/>
              </a:ext>
            </a:extLst>
          </p:cNvPr>
          <p:cNvSpPr txBox="1"/>
          <p:nvPr/>
        </p:nvSpPr>
        <p:spPr>
          <a:xfrm>
            <a:off x="1244905" y="968785"/>
            <a:ext cx="10675345" cy="4656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Machine Learning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Scikit-learn (sklearn)</a:t>
            </a:r>
            <a:r>
              <a:rPr lang="en-US" sz="2000" dirty="0">
                <a:solidFill>
                  <a:schemeClr val="bg1"/>
                </a:solidFill>
              </a:rPr>
              <a:t> – Algorithms for: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Clustering (K-Means)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Classification (Decision Tree, KNN, Random Forest)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Preprocessing (</a:t>
            </a:r>
            <a:r>
              <a:rPr lang="en-US" sz="2000" dirty="0" err="1">
                <a:solidFill>
                  <a:schemeClr val="bg1"/>
                </a:solidFill>
              </a:rPr>
              <a:t>StandardScaler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LabelEncoder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Model evaluation and validation</a:t>
            </a: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Development Environment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Jupyter Notebook</a:t>
            </a:r>
            <a:r>
              <a:rPr lang="en-US" sz="2000" dirty="0">
                <a:solidFill>
                  <a:schemeClr val="bg1"/>
                </a:solidFill>
              </a:rPr>
              <a:t> – Interactive IDE for coding, testing, and documentation.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Anaconda</a:t>
            </a:r>
            <a:r>
              <a:rPr lang="en-US" sz="2000" dirty="0">
                <a:solidFill>
                  <a:schemeClr val="bg1"/>
                </a:solidFill>
              </a:rPr>
              <a:t> – Python distribution with pre-installed ML/data libraries.</a:t>
            </a:r>
          </a:p>
        </p:txBody>
      </p:sp>
    </p:spTree>
    <p:extLst>
      <p:ext uri="{BB962C8B-B14F-4D97-AF65-F5344CB8AC3E}">
        <p14:creationId xmlns:p14="http://schemas.microsoft.com/office/powerpoint/2010/main" val="372002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BE4AE-1E68-3488-6635-D930882C2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FEEEF6C-F364-0633-727F-703AE937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832" y="116012"/>
            <a:ext cx="6477952" cy="624217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Tools &amp; Technologies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CE6FB2-F31E-A047-6366-520A4619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6BC91A70-3848-CF3D-482B-D1F12B8E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985" y="116012"/>
            <a:ext cx="2434732" cy="852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C987E-A652-E01C-D6E3-E9741F788C4F}"/>
              </a:ext>
            </a:extLst>
          </p:cNvPr>
          <p:cNvSpPr txBox="1"/>
          <p:nvPr/>
        </p:nvSpPr>
        <p:spPr>
          <a:xfrm>
            <a:off x="1211855" y="740229"/>
            <a:ext cx="10774497" cy="5580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Version Control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Git</a:t>
            </a:r>
            <a:r>
              <a:rPr lang="en-US" sz="2000" dirty="0">
                <a:solidFill>
                  <a:schemeClr val="bg1"/>
                </a:solidFill>
              </a:rPr>
              <a:t> – Source control for tracking changes and project collaboration.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Database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CSV File Format</a:t>
            </a:r>
            <a:r>
              <a:rPr lang="en-US" sz="2000" dirty="0">
                <a:solidFill>
                  <a:schemeClr val="bg1"/>
                </a:solidFill>
              </a:rPr>
              <a:t> – Used for storing and loading customer marketing data.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bg1"/>
                </a:solidFill>
              </a:rPr>
              <a:t>Methodologies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EDA (Exploratory Data Analysis)</a:t>
            </a:r>
            <a:r>
              <a:rPr lang="en-US" sz="2000" dirty="0">
                <a:solidFill>
                  <a:schemeClr val="bg1"/>
                </a:solidFill>
              </a:rPr>
              <a:t> – To identify trends and distributions.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Feature Engineering</a:t>
            </a:r>
            <a:r>
              <a:rPr lang="en-US" sz="2000" dirty="0">
                <a:solidFill>
                  <a:schemeClr val="bg1"/>
                </a:solidFill>
              </a:rPr>
              <a:t> – Created new features (Age, </a:t>
            </a:r>
            <a:r>
              <a:rPr lang="en-US" sz="2000" dirty="0" err="1">
                <a:solidFill>
                  <a:schemeClr val="bg1"/>
                </a:solidFill>
              </a:rPr>
              <a:t>Total_Spent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Family_Size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Unsupervised Learning</a:t>
            </a:r>
            <a:r>
              <a:rPr lang="en-US" sz="2000" dirty="0">
                <a:solidFill>
                  <a:schemeClr val="bg1"/>
                </a:solidFill>
              </a:rPr>
              <a:t> – Customer segmentation using K-Means.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Supervised Learning</a:t>
            </a:r>
            <a:r>
              <a:rPr lang="en-US" sz="2000" dirty="0">
                <a:solidFill>
                  <a:schemeClr val="bg1"/>
                </a:solidFill>
              </a:rPr>
              <a:t> – Response prediction using classification models.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Cross-validation</a:t>
            </a:r>
            <a:r>
              <a:rPr lang="en-US" sz="2000" dirty="0">
                <a:solidFill>
                  <a:schemeClr val="bg1"/>
                </a:solidFill>
              </a:rPr>
              <a:t> – Ensured reliable and unbiased model evaluation.</a:t>
            </a:r>
          </a:p>
        </p:txBody>
      </p:sp>
    </p:spTree>
    <p:extLst>
      <p:ext uri="{BB962C8B-B14F-4D97-AF65-F5344CB8AC3E}">
        <p14:creationId xmlns:p14="http://schemas.microsoft.com/office/powerpoint/2010/main" val="4109928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3" y="137786"/>
            <a:ext cx="3631575" cy="624216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Conclusion​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D73C9-DD84-06BB-0F59-2752F1AA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A blue and black logo&#10;&#10;AI-generated content may be incorrect.">
            <a:extLst>
              <a:ext uri="{FF2B5EF4-FFF2-40B4-BE49-F238E27FC236}">
                <a16:creationId xmlns:a16="http://schemas.microsoft.com/office/drawing/2014/main" id="{7D005FCD-E68C-40FC-FDB8-289D7FF51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957" y="136525"/>
            <a:ext cx="2100435" cy="735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DEAB16-97A1-E03B-F576-1568C57CDD23}"/>
              </a:ext>
            </a:extLst>
          </p:cNvPr>
          <p:cNvSpPr txBox="1"/>
          <p:nvPr/>
        </p:nvSpPr>
        <p:spPr>
          <a:xfrm>
            <a:off x="173608" y="872210"/>
            <a:ext cx="11757659" cy="3733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endParaRPr lang="en-US" sz="2000" b="1" dirty="0"/>
          </a:p>
          <a:p>
            <a:pPr>
              <a:lnSpc>
                <a:spcPct val="150000"/>
              </a:lnSpc>
              <a:buNone/>
            </a:pPr>
            <a:endParaRPr lang="en-US" sz="2000" b="1" dirty="0"/>
          </a:p>
          <a:p>
            <a:pPr>
              <a:lnSpc>
                <a:spcPct val="150000"/>
              </a:lnSpc>
              <a:buNone/>
            </a:pPr>
            <a:r>
              <a:rPr lang="en-US" sz="2000" b="1" dirty="0"/>
              <a:t>Summary &amp; Key Achievements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Successfully analyzed customer data using </a:t>
            </a:r>
            <a:r>
              <a:rPr lang="en-US" sz="2000" b="1" dirty="0"/>
              <a:t>Machine Learning techniques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Implemented </a:t>
            </a:r>
            <a:r>
              <a:rPr lang="en-US" sz="2000" b="1" dirty="0"/>
              <a:t>K-Means Clustering</a:t>
            </a:r>
            <a:r>
              <a:rPr lang="en-US" sz="2000" dirty="0"/>
              <a:t> to segment customers into 4 behavior-based groups.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Built </a:t>
            </a:r>
            <a:r>
              <a:rPr lang="en-US" sz="2000" b="1" dirty="0"/>
              <a:t>classification models</a:t>
            </a:r>
            <a:r>
              <a:rPr lang="en-US" sz="2000" dirty="0"/>
              <a:t> (Decision Tree, KNN, Random Forest) for response prediction.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Achieved ~</a:t>
            </a:r>
            <a:r>
              <a:rPr lang="en-US" sz="2000" b="1" dirty="0"/>
              <a:t>90.4% accuracy</a:t>
            </a:r>
            <a:r>
              <a:rPr lang="en-US" sz="2000" dirty="0"/>
              <a:t> using Random Forest Classifier.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Extracted actionable insights for </a:t>
            </a:r>
            <a:r>
              <a:rPr lang="en-US" sz="2000" b="1" dirty="0"/>
              <a:t>targeted marketing and personalization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C263A-535A-7A2A-DEEF-2D1575B06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2ED956D-C984-56E7-B160-22066706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3" y="137786"/>
            <a:ext cx="3631575" cy="624216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Conclusion​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E6BE8-1820-813A-2D06-A473EC7D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 descr="A blue and black logo&#10;&#10;AI-generated content may be incorrect.">
            <a:extLst>
              <a:ext uri="{FF2B5EF4-FFF2-40B4-BE49-F238E27FC236}">
                <a16:creationId xmlns:a16="http://schemas.microsoft.com/office/drawing/2014/main" id="{E1E8FECF-4BCD-5E43-6106-5199A9EEC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957" y="136525"/>
            <a:ext cx="2100435" cy="735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9DAF21-990B-770A-8E3D-F44C04A0EFC0}"/>
              </a:ext>
            </a:extLst>
          </p:cNvPr>
          <p:cNvSpPr txBox="1"/>
          <p:nvPr/>
        </p:nvSpPr>
        <p:spPr>
          <a:xfrm>
            <a:off x="275422" y="762002"/>
            <a:ext cx="11512626" cy="511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endParaRPr lang="en-US" sz="2000" b="1" dirty="0"/>
          </a:p>
          <a:p>
            <a:pPr>
              <a:lnSpc>
                <a:spcPct val="150000"/>
              </a:lnSpc>
              <a:buNone/>
            </a:pPr>
            <a:endParaRPr lang="en-US" sz="2000" b="1" dirty="0"/>
          </a:p>
          <a:p>
            <a:pPr>
              <a:lnSpc>
                <a:spcPct val="150000"/>
              </a:lnSpc>
              <a:buNone/>
            </a:pPr>
            <a:r>
              <a:rPr lang="en-US" sz="2000" b="1" dirty="0"/>
              <a:t>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Dataset was </a:t>
            </a:r>
            <a:r>
              <a:rPr lang="en-US" sz="2000" b="1" dirty="0"/>
              <a:t>static</a:t>
            </a:r>
            <a:r>
              <a:rPr lang="en-US" sz="2000" dirty="0"/>
              <a:t> and limited in scope (no regional/time-series data).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Inconsistencies in </a:t>
            </a:r>
            <a:r>
              <a:rPr lang="en-US" sz="2000" b="1" dirty="0"/>
              <a:t>categorical values</a:t>
            </a:r>
            <a:r>
              <a:rPr lang="en-US" sz="2000" dirty="0"/>
              <a:t> (e.g., marital status) needed manual correction.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Deep learning models were </a:t>
            </a:r>
            <a:r>
              <a:rPr lang="en-US" sz="2000" b="1" dirty="0"/>
              <a:t>not explored</a:t>
            </a:r>
            <a:r>
              <a:rPr lang="en-US" sz="2000" dirty="0"/>
              <a:t> due to time and resource constraints.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  <a:buNone/>
            </a:pPr>
            <a:r>
              <a:rPr lang="en-US" sz="2000" b="1" dirty="0"/>
              <a:t>Lessons Learnt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Preprocessing and feature engineering</a:t>
            </a:r>
            <a:r>
              <a:rPr lang="en-US" sz="2000" dirty="0"/>
              <a:t> significantly impact model performance.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EDA combined with domain knowledge improves </a:t>
            </a:r>
            <a:r>
              <a:rPr lang="en-US" sz="2000" b="1" dirty="0"/>
              <a:t>feature relevance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Gained practical experience with multiple ML algorithms and business data handling.</a:t>
            </a:r>
          </a:p>
        </p:txBody>
      </p:sp>
    </p:spTree>
    <p:extLst>
      <p:ext uri="{BB962C8B-B14F-4D97-AF65-F5344CB8AC3E}">
        <p14:creationId xmlns:p14="http://schemas.microsoft.com/office/powerpoint/2010/main" val="866554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FA5B7-D3F9-D26F-B342-8E5DFE590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EFCE4A-3DE9-393A-CAD4-A5D99065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43" y="137786"/>
            <a:ext cx="3631575" cy="624216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Conclusion​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59C55-AC0D-9B92-3847-5AC89087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 descr="A blue and black logo&#10;&#10;AI-generated content may be incorrect.">
            <a:extLst>
              <a:ext uri="{FF2B5EF4-FFF2-40B4-BE49-F238E27FC236}">
                <a16:creationId xmlns:a16="http://schemas.microsoft.com/office/drawing/2014/main" id="{9F07EAA8-32F1-6349-63D0-7A14FF6E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957" y="136525"/>
            <a:ext cx="2100435" cy="735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52F8E2-01C1-41FC-4821-63EFDCC98B1D}"/>
              </a:ext>
            </a:extLst>
          </p:cNvPr>
          <p:cNvSpPr txBox="1"/>
          <p:nvPr/>
        </p:nvSpPr>
        <p:spPr>
          <a:xfrm>
            <a:off x="275422" y="762002"/>
            <a:ext cx="11512626" cy="388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endParaRPr lang="en-US" sz="2000" b="1" dirty="0"/>
          </a:p>
          <a:p>
            <a:pPr>
              <a:lnSpc>
                <a:spcPct val="200000"/>
              </a:lnSpc>
              <a:buNone/>
            </a:pPr>
            <a:endParaRPr lang="en-US" sz="2000" b="1" dirty="0"/>
          </a:p>
          <a:p>
            <a:pPr>
              <a:lnSpc>
                <a:spcPct val="150000"/>
              </a:lnSpc>
              <a:buNone/>
            </a:pPr>
            <a:r>
              <a:rPr lang="en-US" sz="2000" b="1" dirty="0"/>
              <a:t>Further Enhancements / Recommendations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Integrate </a:t>
            </a:r>
            <a:r>
              <a:rPr lang="en-US" sz="2000" b="1" dirty="0"/>
              <a:t>time-series data</a:t>
            </a:r>
            <a:r>
              <a:rPr lang="en-US" sz="2000" dirty="0"/>
              <a:t> to track customer behavior over time.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Enrich dataset with </a:t>
            </a:r>
            <a:r>
              <a:rPr lang="en-US" sz="2000" b="1" dirty="0"/>
              <a:t>external sources</a:t>
            </a:r>
            <a:r>
              <a:rPr lang="en-US" sz="2000" dirty="0"/>
              <a:t> (e.g., web interactions, geographic info).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Apply </a:t>
            </a:r>
            <a:r>
              <a:rPr lang="en-US" sz="2000" b="1" dirty="0"/>
              <a:t>dimensionality reduction</a:t>
            </a:r>
            <a:r>
              <a:rPr lang="en-US" sz="2000" dirty="0"/>
              <a:t> (e.g., PCA, t-SNE) for better clustering.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Explore </a:t>
            </a:r>
            <a:r>
              <a:rPr lang="en-US" sz="2000" b="1" dirty="0"/>
              <a:t>advanced ML models</a:t>
            </a:r>
            <a:r>
              <a:rPr lang="en-US" sz="2000" dirty="0"/>
              <a:t> like </a:t>
            </a:r>
            <a:r>
              <a:rPr lang="en-US" sz="2000" dirty="0" err="1"/>
              <a:t>XGBoost</a:t>
            </a:r>
            <a:r>
              <a:rPr lang="en-US" sz="2000" dirty="0"/>
              <a:t>, </a:t>
            </a:r>
            <a:r>
              <a:rPr lang="en-US" sz="2000" dirty="0" err="1"/>
              <a:t>LightGBM</a:t>
            </a:r>
            <a:r>
              <a:rPr lang="en-US" sz="2000" dirty="0"/>
              <a:t>, and Neural Networks.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Build an </a:t>
            </a:r>
            <a:r>
              <a:rPr lang="en-US" sz="2000" b="1" dirty="0"/>
              <a:t>interactive dashboard</a:t>
            </a:r>
            <a:r>
              <a:rPr lang="en-US" sz="2000" dirty="0"/>
              <a:t> (Power BI, Tableau) for real-time insights.</a:t>
            </a:r>
          </a:p>
        </p:txBody>
      </p:sp>
    </p:spTree>
    <p:extLst>
      <p:ext uri="{BB962C8B-B14F-4D97-AF65-F5344CB8AC3E}">
        <p14:creationId xmlns:p14="http://schemas.microsoft.com/office/powerpoint/2010/main" val="397039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98AFB-5CF8-6B7E-9690-F7C22FCC9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5BF7-5343-D8B7-1AE2-DDBD0B93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06" y="94641"/>
            <a:ext cx="5598175" cy="657225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Appendices - Code </a:t>
            </a:r>
            <a:endParaRPr lang="en-ZA" dirty="0"/>
          </a:p>
        </p:txBody>
      </p:sp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A93D2128-6442-C78D-5DEC-BA77353B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744" y="94642"/>
            <a:ext cx="1876425" cy="6572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8BA07-F6A6-F683-2F1A-265B9416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B6FBE-2DDE-509C-F298-E44E082EF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05" y="751866"/>
            <a:ext cx="4673840" cy="592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D0E31E-796A-9453-EF8B-820F01911CFB}"/>
              </a:ext>
            </a:extLst>
          </p:cNvPr>
          <p:cNvSpPr txBox="1"/>
          <p:nvPr/>
        </p:nvSpPr>
        <p:spPr>
          <a:xfrm>
            <a:off x="9110949" y="3040655"/>
            <a:ext cx="2897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all" dirty="0">
                <a:solidFill>
                  <a:schemeClr val="accent1"/>
                </a:solidFill>
                <a:latin typeface="+mj-lt"/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 for Project files</a:t>
            </a:r>
            <a:endParaRPr lang="en-US" sz="2800" b="1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9459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DA2A2-C931-39A1-8BFF-C51BD213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5014-3476-A136-A680-7538315E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06" y="94641"/>
            <a:ext cx="5598175" cy="657225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References</a:t>
            </a:r>
            <a:endParaRPr lang="en-ZA" dirty="0"/>
          </a:p>
        </p:txBody>
      </p:sp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71A2884B-99C1-ACD3-60CE-2B92B5FBE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744" y="94642"/>
            <a:ext cx="1876425" cy="6572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299C3-E95F-571C-A3FC-FDA28460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558A5-E9D2-BB4E-5923-480D3BFB5E3B}"/>
              </a:ext>
            </a:extLst>
          </p:cNvPr>
          <p:cNvSpPr txBox="1"/>
          <p:nvPr/>
        </p:nvSpPr>
        <p:spPr>
          <a:xfrm>
            <a:off x="4154399" y="942962"/>
            <a:ext cx="777686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Books &amp; Publications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Hands-On Machine Learning with Scikit-Learn,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TensorFlow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Aurélien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Géron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Scikit-learn: Machine Learning in Python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Pedregosa et al., Journal of Machine Learning Research.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Source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Campaign Dataset provided for academic/educational 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Official Documentation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Scikit-learn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Pandas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Seaborn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Matplotlib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Resources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/>
              </a:rPr>
              <a:t>Kaggle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dataset reference and EDA ideas.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Towards Data Science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ML tutorials and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3119287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3212467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495759"/>
            <a:ext cx="6594768" cy="100253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Abstract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C9468C56-6AC5-0E83-1FAA-404253163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062" y="100964"/>
            <a:ext cx="1876425" cy="657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5196AF-FC68-45AC-4290-BDA49F3A4989}"/>
              </a:ext>
            </a:extLst>
          </p:cNvPr>
          <p:cNvSpPr txBox="1"/>
          <p:nvPr/>
        </p:nvSpPr>
        <p:spPr>
          <a:xfrm>
            <a:off x="4285561" y="1498294"/>
            <a:ext cx="77118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Conducted</a:t>
            </a:r>
            <a:r>
              <a:rPr lang="en-US" sz="2000" dirty="0">
                <a:solidFill>
                  <a:schemeClr val="bg1"/>
                </a:solidFill>
              </a:rPr>
              <a:t> a Machine Learning project on Customer Personality Analysis using a marketing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Goal</a:t>
            </a:r>
            <a:r>
              <a:rPr lang="en-US" sz="2000" dirty="0">
                <a:solidFill>
                  <a:schemeClr val="bg1"/>
                </a:solidFill>
              </a:rPr>
              <a:t>: Understand customer behavior and segment customers for better-targeted marketing 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Used</a:t>
            </a:r>
            <a:r>
              <a:rPr lang="en-US" sz="2000" dirty="0">
                <a:solidFill>
                  <a:schemeClr val="bg1"/>
                </a:solidFill>
              </a:rPr>
              <a:t> data preprocessing, EDA, and feature selection techniques to prepare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Applied K-Means</a:t>
            </a:r>
            <a:r>
              <a:rPr lang="en-US" sz="2000" dirty="0">
                <a:solidFill>
                  <a:schemeClr val="bg1"/>
                </a:solidFill>
              </a:rPr>
              <a:t> clustering algorithm to segment customers based on spending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Visualized clusters </a:t>
            </a:r>
            <a:r>
              <a:rPr lang="en-US" sz="2000" dirty="0">
                <a:solidFill>
                  <a:schemeClr val="bg1"/>
                </a:solidFill>
              </a:rPr>
              <a:t>to interpret customer traits for marketing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Project contributes to data-driven approaches in customer relationship management.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6578" y="135475"/>
            <a:ext cx="4549967" cy="678587"/>
          </a:xfrm>
        </p:spPr>
        <p:txBody>
          <a:bodyPr>
            <a:noAutofit/>
          </a:bodyPr>
          <a:lstStyle/>
          <a:p>
            <a:r>
              <a:rPr lang="en-US" sz="4300" dirty="0"/>
              <a:t>Introduction​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4472" y="776432"/>
            <a:ext cx="7722824" cy="5515920"/>
          </a:xfrm>
        </p:spPr>
        <p:txBody>
          <a:bodyPr>
            <a:noAutofit/>
          </a:bodyPr>
          <a:lstStyle/>
          <a:p>
            <a:r>
              <a:rPr lang="en-US" sz="2000" b="1" dirty="0"/>
              <a:t>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Modern businesses face challenges understanding diverse customer behaviors.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Customer data holds valuable insights for crafting personalized marketing strategies.</a:t>
            </a:r>
          </a:p>
          <a:p>
            <a:r>
              <a:rPr lang="en-US" sz="2000" b="1" dirty="0"/>
              <a:t>Problem Statement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Lack of effective segmentation leads to generic marketing and lower customer engagement.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Companies struggle to target the right audience based on behavior and preferences.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5267127E-0E17-DC36-9C2C-54E0CEBED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341" y="119207"/>
            <a:ext cx="18764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48A3B-841B-A324-5808-4106E173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8A17-DC08-0C38-83DB-6A343F0A2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6578" y="135475"/>
            <a:ext cx="4549967" cy="678587"/>
          </a:xfrm>
        </p:spPr>
        <p:txBody>
          <a:bodyPr>
            <a:noAutofit/>
          </a:bodyPr>
          <a:lstStyle/>
          <a:p>
            <a:r>
              <a:rPr lang="en-US" sz="4300" dirty="0"/>
              <a:t>Introduction​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31E19-381B-02F1-F809-60B6574C4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4472" y="776432"/>
            <a:ext cx="7722824" cy="5515920"/>
          </a:xfrm>
        </p:spPr>
        <p:txBody>
          <a:bodyPr>
            <a:noAutofit/>
          </a:bodyPr>
          <a:lstStyle/>
          <a:p>
            <a:r>
              <a:rPr lang="en-US" sz="2000" b="1" dirty="0"/>
              <a:t>Planned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Analyze customer data using Machine Learning techniques.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Apply K-Means Clustering to segment customers by personality traits and spending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Enable data-driven, targeted marketing decisions for better     customer retention and ROI.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9251E83B-4848-5B39-43FA-24FDBF173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A8EE35B0-DB18-4CA2-12B8-ABBEEC2E5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AF832F-EC24-1B16-CAB0-E73E48A88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AD296480-974A-9542-5A49-4EFCF5054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341" y="119207"/>
            <a:ext cx="18764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76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3" y="125028"/>
            <a:ext cx="6589150" cy="756418"/>
          </a:xfrm>
        </p:spPr>
        <p:txBody>
          <a:bodyPr>
            <a:normAutofit/>
          </a:bodyPr>
          <a:lstStyle/>
          <a:p>
            <a:r>
              <a:rPr lang="en-US" sz="4300" dirty="0"/>
              <a:t>System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56073" y="804230"/>
            <a:ext cx="7875223" cy="60537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sz="2000" b="1" dirty="0"/>
          </a:p>
          <a:p>
            <a:pPr>
              <a:buNone/>
            </a:pPr>
            <a:r>
              <a:rPr lang="en-US" sz="2000" b="1" dirty="0"/>
              <a:t>Existing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Customer segmentation often done manually or with basic tools.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Lacks intelligent analysis of behavioral and demographic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Results in generic marketing and poor ROI.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Proposed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Automates customer analysis using </a:t>
            </a:r>
            <a:r>
              <a:rPr lang="en-US" sz="2000" b="1" dirty="0"/>
              <a:t>Machine Learning (K-Means Clustering)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Segments customers based on </a:t>
            </a:r>
            <a:r>
              <a:rPr lang="en-US" sz="2000" b="1" dirty="0"/>
              <a:t>spending score</a:t>
            </a:r>
            <a:r>
              <a:rPr lang="en-US" sz="2000" dirty="0"/>
              <a:t>, </a:t>
            </a:r>
            <a:r>
              <a:rPr lang="en-US" sz="2000" b="1" dirty="0"/>
              <a:t>income</a:t>
            </a:r>
            <a:r>
              <a:rPr lang="en-US" sz="2000" dirty="0"/>
              <a:t>, </a:t>
            </a:r>
            <a:r>
              <a:rPr lang="en-US" sz="2000" b="1" dirty="0"/>
              <a:t>age</a:t>
            </a:r>
            <a:r>
              <a:rPr lang="en-US" sz="2000" dirty="0"/>
              <a:t>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Offers actionable insights for marketing strategy refinement.</a:t>
            </a:r>
          </a:p>
          <a:p>
            <a:endParaRPr lang="en-US" dirty="0"/>
          </a:p>
        </p:txBody>
      </p:sp>
      <p:pic>
        <p:nvPicPr>
          <p:cNvPr id="8" name="Picture 7" descr="A blue and black logo&#10;&#10;AI-generated content may be incorrect.">
            <a:extLst>
              <a:ext uri="{FF2B5EF4-FFF2-40B4-BE49-F238E27FC236}">
                <a16:creationId xmlns:a16="http://schemas.microsoft.com/office/drawing/2014/main" id="{7F5D4616-BDCF-C00C-D871-99ABAFE9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502" y="125028"/>
            <a:ext cx="1876425" cy="6572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5326F-260F-DEE3-8551-2E379981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E36B-478D-4146-E6E9-F0F227224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F1D6-1013-7543-B836-5349F6EB3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3" y="125028"/>
            <a:ext cx="6589150" cy="756418"/>
          </a:xfrm>
        </p:spPr>
        <p:txBody>
          <a:bodyPr/>
          <a:lstStyle/>
          <a:p>
            <a:r>
              <a:rPr lang="en-US" dirty="0"/>
              <a:t>System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D77DB-0596-C8EE-2797-EEDAE98C83B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56073" y="804230"/>
            <a:ext cx="7875223" cy="60537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sz="2000" b="1" dirty="0"/>
          </a:p>
          <a:p>
            <a:pPr>
              <a:buNone/>
            </a:pPr>
            <a:r>
              <a:rPr lang="en-US" sz="2000" b="1" dirty="0"/>
              <a:t>Benefits</a:t>
            </a:r>
          </a:p>
          <a:p>
            <a:pPr lvl="1"/>
            <a:r>
              <a:rPr lang="en-US" sz="2000" dirty="0"/>
              <a:t>Improves </a:t>
            </a:r>
            <a:r>
              <a:rPr lang="en-US" sz="2000" b="1" dirty="0"/>
              <a:t>targeted marketing</a:t>
            </a:r>
            <a:r>
              <a:rPr lang="en-US" sz="2000" dirty="0"/>
              <a:t> and customer satisfaction.</a:t>
            </a:r>
          </a:p>
          <a:p>
            <a:pPr lvl="1"/>
            <a:r>
              <a:rPr lang="en-US" sz="2000" dirty="0"/>
              <a:t>Enables </a:t>
            </a:r>
            <a:r>
              <a:rPr lang="en-US" sz="2000" b="1" dirty="0"/>
              <a:t>data-driven decision-making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Helps businesses reduce marketing waste and improve customer retention.</a:t>
            </a:r>
          </a:p>
          <a:p>
            <a:pPr>
              <a:buNone/>
            </a:pPr>
            <a:endParaRPr lang="en-US" sz="2000" b="1" dirty="0"/>
          </a:p>
          <a:p>
            <a:pPr>
              <a:buNone/>
            </a:pPr>
            <a:r>
              <a:rPr lang="en-US" sz="2000" b="1" dirty="0"/>
              <a:t>Feasibility Study</a:t>
            </a:r>
          </a:p>
          <a:p>
            <a:pPr lvl="1"/>
            <a:r>
              <a:rPr lang="en-US" sz="2000" b="1" dirty="0"/>
              <a:t>Technical Feasibility</a:t>
            </a:r>
            <a:r>
              <a:rPr lang="en-US" sz="2000" dirty="0"/>
              <a:t>: Tools like Python, Pandas, Scikit-learn, and Jupyter Notebook are available and efficient.</a:t>
            </a:r>
          </a:p>
          <a:p>
            <a:pPr lvl="1"/>
            <a:r>
              <a:rPr lang="en-US" sz="2000" b="1" dirty="0"/>
              <a:t>Operational Feasibility</a:t>
            </a:r>
            <a:r>
              <a:rPr lang="en-US" sz="2000" dirty="0"/>
              <a:t>: System is easy to use and interpret for business users.</a:t>
            </a:r>
          </a:p>
          <a:p>
            <a:pPr lvl="1"/>
            <a:r>
              <a:rPr lang="en-US" sz="2000" b="1" dirty="0"/>
              <a:t>Economic Feasibility</a:t>
            </a:r>
            <a:r>
              <a:rPr lang="en-US" sz="2000" dirty="0"/>
              <a:t>: Cost-effective solution using open-source technologies.</a:t>
            </a:r>
          </a:p>
          <a:p>
            <a:endParaRPr lang="en-US" dirty="0"/>
          </a:p>
        </p:txBody>
      </p:sp>
      <p:pic>
        <p:nvPicPr>
          <p:cNvPr id="8" name="Picture 7" descr="A blue and black logo&#10;&#10;AI-generated content may be incorrect.">
            <a:extLst>
              <a:ext uri="{FF2B5EF4-FFF2-40B4-BE49-F238E27FC236}">
                <a16:creationId xmlns:a16="http://schemas.microsoft.com/office/drawing/2014/main" id="{7E55AEFF-7F80-E38D-7FC0-7B7CD8741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502" y="125028"/>
            <a:ext cx="1876425" cy="6572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31C83-4C5E-2148-41B5-A99ADBFE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4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2F708-C2C8-A48D-E73A-F13E363E2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2474-619D-3DC8-640E-04A550CFF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709" y="169319"/>
            <a:ext cx="6714125" cy="645929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Module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BCD55-BC30-1E4C-7A11-39A9A1807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7428" y="815248"/>
            <a:ext cx="7866042" cy="590272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2000" b="1" dirty="0"/>
              <a:t>1. Data Collection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Collects data from a marketing campaign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Includes fields like age, income, spending score, marital status, etc.</a:t>
            </a:r>
          </a:p>
          <a:p>
            <a:pPr>
              <a:buNone/>
            </a:pPr>
            <a:r>
              <a:rPr lang="en-US" sz="2000" b="1" dirty="0"/>
              <a:t>2. Data Preprocessing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Handles missing values and data cleaning.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Performs feature selection and scaling for model readiness.</a:t>
            </a:r>
          </a:p>
          <a:p>
            <a:pPr>
              <a:buNone/>
            </a:pPr>
            <a:r>
              <a:rPr lang="en-US" sz="2000" b="1" dirty="0"/>
              <a:t>3. Exploratory Data Analysis (EDA)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Visualizes distributions and relationships (e.g., via histograms, pair plots).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Identifies patterns and correlations in customer data.</a:t>
            </a:r>
          </a:p>
          <a:p>
            <a:endParaRPr lang="en-US" dirty="0"/>
          </a:p>
        </p:txBody>
      </p:sp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6E3F429C-5CAA-CCCA-1243-D6A0EDF77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045" y="140028"/>
            <a:ext cx="1876425" cy="657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DC056-C128-E525-24A3-6B5AD8A9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2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709" y="169319"/>
            <a:ext cx="6714125" cy="645929"/>
          </a:xfrm>
        </p:spPr>
        <p:txBody>
          <a:bodyPr>
            <a:normAutofit fontScale="90000"/>
          </a:bodyPr>
          <a:lstStyle/>
          <a:p>
            <a:r>
              <a:rPr lang="en-US" sz="4300" dirty="0"/>
              <a:t>Module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7428" y="815248"/>
            <a:ext cx="7866042" cy="590272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/>
              <a:t>4. Clustering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Uses </a:t>
            </a:r>
            <a:r>
              <a:rPr lang="en-US" sz="2000" b="1" dirty="0"/>
              <a:t>K-Means Clustering</a:t>
            </a:r>
            <a:r>
              <a:rPr lang="en-US" sz="2000" dirty="0"/>
              <a:t> algorithm for customer segmentation.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Groups customers into distinct clusters based on behavior and traits.</a:t>
            </a:r>
          </a:p>
          <a:p>
            <a:pPr>
              <a:buNone/>
            </a:pPr>
            <a:r>
              <a:rPr lang="en-US" sz="2000" b="1" dirty="0"/>
              <a:t>5. Visualization &amp; Result Interpretation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Displays clusters with visual tools (scatter plots, cluster graphs).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Helps derive business insights from customer segments.</a:t>
            </a:r>
          </a:p>
          <a:p>
            <a:pPr>
              <a:buNone/>
            </a:pPr>
            <a:r>
              <a:rPr lang="en-US" sz="2000" b="1" dirty="0"/>
              <a:t>6. Model Evaluation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Validates clusters using methods like </a:t>
            </a:r>
            <a:r>
              <a:rPr lang="en-US" sz="2000" b="1" dirty="0"/>
              <a:t>Elbow Method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Ensures optimal number of clusters for actionable results.</a:t>
            </a:r>
          </a:p>
          <a:p>
            <a:endParaRPr lang="en-US" dirty="0"/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EFCEFD08-B5A4-BD2B-6D4D-8E388A36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045" y="140028"/>
            <a:ext cx="1876425" cy="6572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C3B91-857F-8CD8-03E3-CF84F43B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CLUDEHIDDENSLIDES" val="False"/>
  <p:tag name="NUMBEROFPAGES" val="20"/>
</p:tagLst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741da7a-79c1-417c-b408-16c0bfe99fca}" enabled="1" method="Standard" siteId="{1e355c04-e0a4-42ed-8e2d-7351591f0ef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{B9B9DB7B-211F-47D2-941D-49756434F49F}tf33968143_win32</Template>
  <TotalTime>778</TotalTime>
  <Words>1556</Words>
  <Application>Microsoft Office PowerPoint</Application>
  <PresentationFormat>Widescreen</PresentationFormat>
  <Paragraphs>282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Avenir Next LT Pro</vt:lpstr>
      <vt:lpstr>Calibri</vt:lpstr>
      <vt:lpstr>Custom</vt:lpstr>
      <vt:lpstr>    CUSTOMER PERSONALITY ANALYSIS USING MACHINE LEARNING  INTERNSHIP REPORT  Submitted by  SOUMEN CHATTERJEE EC2432251010407  JAN 2024 MCA Batch MAY-JUNE 2025 Exam (3rd SEM)  DIRECTORATE OF ONLINE EDUCATION SRM INSTITUTE OF SCIENCE AND TECHNOLOGY  KATTANKULATHUR- 603 203</vt:lpstr>
      <vt:lpstr>Agenda</vt:lpstr>
      <vt:lpstr>        Abstract        </vt:lpstr>
      <vt:lpstr>Introduction​</vt:lpstr>
      <vt:lpstr>Introduction​</vt:lpstr>
      <vt:lpstr>System Analysis</vt:lpstr>
      <vt:lpstr>System Analysis</vt:lpstr>
      <vt:lpstr>Module Description</vt:lpstr>
      <vt:lpstr>Module Description</vt:lpstr>
      <vt:lpstr>Design</vt:lpstr>
      <vt:lpstr>Design​</vt:lpstr>
      <vt:lpstr>Implementation</vt:lpstr>
      <vt:lpstr>Implementation</vt:lpstr>
      <vt:lpstr>Implementation</vt:lpstr>
      <vt:lpstr>Testing</vt:lpstr>
      <vt:lpstr>Testing</vt:lpstr>
      <vt:lpstr>Output Screens​</vt:lpstr>
      <vt:lpstr>Output Screens​</vt:lpstr>
      <vt:lpstr>Output Screens​</vt:lpstr>
      <vt:lpstr>Tools &amp; Technologies</vt:lpstr>
      <vt:lpstr>Tools &amp; Technologies</vt:lpstr>
      <vt:lpstr>Tools &amp; Technologies</vt:lpstr>
      <vt:lpstr>Conclusion​</vt:lpstr>
      <vt:lpstr>Conclusion​</vt:lpstr>
      <vt:lpstr>Conclusion​</vt:lpstr>
      <vt:lpstr>Appendices - Code </vt:lpstr>
      <vt:lpstr>References</vt:lpstr>
      <vt:lpstr>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Soumen Chatterjee</dc:creator>
  <cp:lastModifiedBy>Soumen Chatterjee</cp:lastModifiedBy>
  <cp:revision>1</cp:revision>
  <dcterms:created xsi:type="dcterms:W3CDTF">2025-05-06T08:19:40Z</dcterms:created>
  <dcterms:modified xsi:type="dcterms:W3CDTF">2025-05-07T15:51:59Z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